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8" d="100"/>
          <a:sy n="108" d="100"/>
        </p:scale>
        <p:origin x="-3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666059-2B5A-C047-8414-DB9F780A8F15}" type="datetimeFigureOut">
              <a:rPr lang="en-US" smtClean="0"/>
              <a:t>12/11/13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B0B80E-9DA0-4C40-8C0F-22A61BC11267}" type="slidenum">
              <a:rPr lang="en-US" smtClean="0"/>
              <a:t>‹#›</a:t>
            </a:fld>
            <a:endParaRPr lang="en-US"/>
          </a:p>
        </p:txBody>
      </p:sp>
    </p:spTree>
    <p:extLst>
      <p:ext uri="{BB962C8B-B14F-4D97-AF65-F5344CB8AC3E}">
        <p14:creationId xmlns:p14="http://schemas.microsoft.com/office/powerpoint/2010/main" val="22421762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52B033-F566-BE40-BADD-3AED88B89D6A}" type="slidenum">
              <a:rPr lang="en-US" smtClean="0"/>
              <a:t>1</a:t>
            </a:fld>
            <a:endParaRPr lang="en-US"/>
          </a:p>
        </p:txBody>
      </p:sp>
    </p:spTree>
    <p:extLst>
      <p:ext uri="{BB962C8B-B14F-4D97-AF65-F5344CB8AC3E}">
        <p14:creationId xmlns:p14="http://schemas.microsoft.com/office/powerpoint/2010/main" val="2193799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 your</a:t>
            </a:r>
            <a:r>
              <a:rPr lang="en-US" baseline="0" dirty="0" smtClean="0"/>
              <a:t> own title page,  make sure your name is included.</a:t>
            </a:r>
            <a:endParaRPr lang="en-US" dirty="0"/>
          </a:p>
        </p:txBody>
      </p:sp>
      <p:sp>
        <p:nvSpPr>
          <p:cNvPr id="4" name="Slide Number Placeholder 3"/>
          <p:cNvSpPr>
            <a:spLocks noGrp="1"/>
          </p:cNvSpPr>
          <p:nvPr>
            <p:ph type="sldNum" sz="quarter" idx="10"/>
          </p:nvPr>
        </p:nvSpPr>
        <p:spPr/>
        <p:txBody>
          <a:bodyPr/>
          <a:lstStyle/>
          <a:p>
            <a:fld id="{1052B033-F566-BE40-BADD-3AED88B89D6A}" type="slidenum">
              <a:rPr lang="en-US" smtClean="0"/>
              <a:t>2</a:t>
            </a:fld>
            <a:endParaRPr lang="en-US"/>
          </a:p>
        </p:txBody>
      </p:sp>
    </p:spTree>
    <p:extLst>
      <p:ext uri="{BB962C8B-B14F-4D97-AF65-F5344CB8AC3E}">
        <p14:creationId xmlns:p14="http://schemas.microsoft.com/office/powerpoint/2010/main" val="713077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this</a:t>
            </a:r>
            <a:r>
              <a:rPr lang="en-US" baseline="0" dirty="0" smtClean="0"/>
              <a:t> next slide, insert a map picture as done by Lewis and Clark.  Include information describing the mileage, areas of difficulty due to climate, terrain, etc. What is “dead reckoning?”  Add additional slides for  information and images.  You might want to include tools for mapping.  Did Lewis and Clark find a new route to the Pacific?  How will this be an advantage for United States? You might need to add one or two additional slides.</a:t>
            </a:r>
            <a:endParaRPr lang="en-US" dirty="0"/>
          </a:p>
        </p:txBody>
      </p:sp>
      <p:sp>
        <p:nvSpPr>
          <p:cNvPr id="4" name="Slide Number Placeholder 3"/>
          <p:cNvSpPr>
            <a:spLocks noGrp="1"/>
          </p:cNvSpPr>
          <p:nvPr>
            <p:ph type="sldNum" sz="quarter" idx="10"/>
          </p:nvPr>
        </p:nvSpPr>
        <p:spPr/>
        <p:txBody>
          <a:bodyPr/>
          <a:lstStyle/>
          <a:p>
            <a:fld id="{1052B033-F566-BE40-BADD-3AED88B89D6A}" type="slidenum">
              <a:rPr lang="en-US" smtClean="0"/>
              <a:t>3</a:t>
            </a:fld>
            <a:endParaRPr lang="en-US"/>
          </a:p>
        </p:txBody>
      </p:sp>
    </p:spTree>
    <p:extLst>
      <p:ext uri="{BB962C8B-B14F-4D97-AF65-F5344CB8AC3E}">
        <p14:creationId xmlns:p14="http://schemas.microsoft.com/office/powerpoint/2010/main" val="931733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the web-site listed</a:t>
            </a:r>
            <a:r>
              <a:rPr lang="en-US" baseline="0" dirty="0" smtClean="0"/>
              <a:t> and one other </a:t>
            </a:r>
            <a:r>
              <a:rPr lang="en-US" baseline="0" dirty="0" err="1" smtClean="0"/>
              <a:t>webite</a:t>
            </a:r>
            <a:r>
              <a:rPr lang="en-US" baseline="0" dirty="0" smtClean="0"/>
              <a:t> resource of your </a:t>
            </a:r>
            <a:r>
              <a:rPr lang="en-US" baseline="0" dirty="0" err="1" smtClean="0"/>
              <a:t>choice,Choose</a:t>
            </a:r>
            <a:r>
              <a:rPr lang="en-US" baseline="0" dirty="0" smtClean="0"/>
              <a:t> one of the Indian Nations and  discuss the where Lewis and Clark met them and how they related with them.  What were the challenges? What did they trade? Did Lewis and Clark establish good political relationships with the Indians you are researching?  Include at least on image that supports your research. You may need to create  2 or more additional  slides for this section.</a:t>
            </a:r>
            <a:endParaRPr lang="en-US" dirty="0"/>
          </a:p>
        </p:txBody>
      </p:sp>
      <p:sp>
        <p:nvSpPr>
          <p:cNvPr id="4" name="Slide Number Placeholder 3"/>
          <p:cNvSpPr>
            <a:spLocks noGrp="1"/>
          </p:cNvSpPr>
          <p:nvPr>
            <p:ph type="sldNum" sz="quarter" idx="10"/>
          </p:nvPr>
        </p:nvSpPr>
        <p:spPr/>
        <p:txBody>
          <a:bodyPr/>
          <a:lstStyle/>
          <a:p>
            <a:fld id="{1052B033-F566-BE40-BADD-3AED88B89D6A}" type="slidenum">
              <a:rPr lang="en-US" smtClean="0"/>
              <a:t>4</a:t>
            </a:fld>
            <a:endParaRPr lang="en-US"/>
          </a:p>
        </p:txBody>
      </p:sp>
    </p:spTree>
    <p:extLst>
      <p:ext uri="{BB962C8B-B14F-4D97-AF65-F5344CB8AC3E}">
        <p14:creationId xmlns:p14="http://schemas.microsoft.com/office/powerpoint/2010/main" val="2900472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Lewis and Clark documented many of the plants and animals they came across.  Using the above </a:t>
            </a:r>
            <a:r>
              <a:rPr lang="en-US" dirty="0" err="1" smtClean="0"/>
              <a:t>weblink</a:t>
            </a:r>
            <a:r>
              <a:rPr lang="en-US" dirty="0" smtClean="0"/>
              <a:t> and one other resource of your choice, describe</a:t>
            </a:r>
            <a:r>
              <a:rPr lang="en-US" baseline="0" dirty="0" smtClean="0"/>
              <a:t> one of the plant specimens collected.  Where was this specimen </a:t>
            </a:r>
            <a:r>
              <a:rPr lang="en-US" baseline="0" dirty="0" err="1" smtClean="0"/>
              <a:t>founc</a:t>
            </a:r>
            <a:r>
              <a:rPr lang="en-US" baseline="0" dirty="0" smtClean="0"/>
              <a:t>?  What important value does it have?  Include one photo of the plant you chose.  Did Lewis and Clark bring back a sufficient report to the President?</a:t>
            </a:r>
            <a:endParaRPr lang="en-US" dirty="0"/>
          </a:p>
        </p:txBody>
      </p:sp>
      <p:sp>
        <p:nvSpPr>
          <p:cNvPr id="4" name="Slide Number Placeholder 3"/>
          <p:cNvSpPr>
            <a:spLocks noGrp="1"/>
          </p:cNvSpPr>
          <p:nvPr>
            <p:ph type="sldNum" sz="quarter" idx="10"/>
          </p:nvPr>
        </p:nvSpPr>
        <p:spPr/>
        <p:txBody>
          <a:bodyPr/>
          <a:lstStyle/>
          <a:p>
            <a:fld id="{1052B033-F566-BE40-BADD-3AED88B89D6A}" type="slidenum">
              <a:rPr lang="en-US" smtClean="0"/>
              <a:t>5</a:t>
            </a:fld>
            <a:endParaRPr lang="en-US"/>
          </a:p>
        </p:txBody>
      </p:sp>
    </p:spTree>
    <p:extLst>
      <p:ext uri="{BB962C8B-B14F-4D97-AF65-F5344CB8AC3E}">
        <p14:creationId xmlns:p14="http://schemas.microsoft.com/office/powerpoint/2010/main" val="2985097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Choosing one of the areas on</a:t>
            </a:r>
            <a:r>
              <a:rPr lang="en-US" baseline="0" dirty="0" smtClean="0"/>
              <a:t> your map, describe what events took place.  Use the above web-link to determine the time frame of your adventure.  Choose 5 journal entries written by Lewis &amp; Clark.  Create a slide that shows the date, place, description and/or  and any other pertinent info that took place.   </a:t>
            </a:r>
            <a:endParaRPr lang="en-US" dirty="0"/>
          </a:p>
        </p:txBody>
      </p:sp>
      <p:sp>
        <p:nvSpPr>
          <p:cNvPr id="4" name="Slide Number Placeholder 3"/>
          <p:cNvSpPr>
            <a:spLocks noGrp="1"/>
          </p:cNvSpPr>
          <p:nvPr>
            <p:ph type="sldNum" sz="quarter" idx="10"/>
          </p:nvPr>
        </p:nvSpPr>
        <p:spPr/>
        <p:txBody>
          <a:bodyPr/>
          <a:lstStyle/>
          <a:p>
            <a:fld id="{1052B033-F566-BE40-BADD-3AED88B89D6A}" type="slidenum">
              <a:rPr lang="en-US" smtClean="0"/>
              <a:t>6</a:t>
            </a:fld>
            <a:endParaRPr lang="en-US"/>
          </a:p>
        </p:txBody>
      </p:sp>
    </p:spTree>
    <p:extLst>
      <p:ext uri="{BB962C8B-B14F-4D97-AF65-F5344CB8AC3E}">
        <p14:creationId xmlns:p14="http://schemas.microsoft.com/office/powerpoint/2010/main" val="4006469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any additional resources you used under the ones provided on</a:t>
            </a:r>
            <a:r>
              <a:rPr lang="en-US" baseline="0" dirty="0" smtClean="0"/>
              <a:t> this slide.</a:t>
            </a:r>
            <a:endParaRPr lang="en-US" dirty="0"/>
          </a:p>
        </p:txBody>
      </p:sp>
      <p:sp>
        <p:nvSpPr>
          <p:cNvPr id="4" name="Slide Number Placeholder 3"/>
          <p:cNvSpPr>
            <a:spLocks noGrp="1"/>
          </p:cNvSpPr>
          <p:nvPr>
            <p:ph type="sldNum" sz="quarter" idx="10"/>
          </p:nvPr>
        </p:nvSpPr>
        <p:spPr/>
        <p:txBody>
          <a:bodyPr/>
          <a:lstStyle/>
          <a:p>
            <a:fld id="{1052B033-F566-BE40-BADD-3AED88B89D6A}" type="slidenum">
              <a:rPr lang="en-US" smtClean="0"/>
              <a:t>7</a:t>
            </a:fld>
            <a:endParaRPr lang="en-US"/>
          </a:p>
        </p:txBody>
      </p:sp>
    </p:spTree>
    <p:extLst>
      <p:ext uri="{BB962C8B-B14F-4D97-AF65-F5344CB8AC3E}">
        <p14:creationId xmlns:p14="http://schemas.microsoft.com/office/powerpoint/2010/main" val="3014909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D0F996-0E84-D140-97CD-DC108E115766}" type="datetimeFigureOut">
              <a:rPr lang="en-US" smtClean="0"/>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30715-59BC-B143-A93B-ABC1E3DB864C}" type="slidenum">
              <a:rPr lang="en-US" smtClean="0"/>
              <a:t>‹#›</a:t>
            </a:fld>
            <a:endParaRPr lang="en-US"/>
          </a:p>
        </p:txBody>
      </p:sp>
    </p:spTree>
    <p:extLst>
      <p:ext uri="{BB962C8B-B14F-4D97-AF65-F5344CB8AC3E}">
        <p14:creationId xmlns:p14="http://schemas.microsoft.com/office/powerpoint/2010/main" val="649929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0F996-0E84-D140-97CD-DC108E115766}" type="datetimeFigureOut">
              <a:rPr lang="en-US" smtClean="0"/>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30715-59BC-B143-A93B-ABC1E3DB864C}" type="slidenum">
              <a:rPr lang="en-US" smtClean="0"/>
              <a:t>‹#›</a:t>
            </a:fld>
            <a:endParaRPr lang="en-US"/>
          </a:p>
        </p:txBody>
      </p:sp>
    </p:spTree>
    <p:extLst>
      <p:ext uri="{BB962C8B-B14F-4D97-AF65-F5344CB8AC3E}">
        <p14:creationId xmlns:p14="http://schemas.microsoft.com/office/powerpoint/2010/main" val="656341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0F996-0E84-D140-97CD-DC108E115766}" type="datetimeFigureOut">
              <a:rPr lang="en-US" smtClean="0"/>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30715-59BC-B143-A93B-ABC1E3DB864C}" type="slidenum">
              <a:rPr lang="en-US" smtClean="0"/>
              <a:t>‹#›</a:t>
            </a:fld>
            <a:endParaRPr lang="en-US"/>
          </a:p>
        </p:txBody>
      </p:sp>
    </p:spTree>
    <p:extLst>
      <p:ext uri="{BB962C8B-B14F-4D97-AF65-F5344CB8AC3E}">
        <p14:creationId xmlns:p14="http://schemas.microsoft.com/office/powerpoint/2010/main" val="3152023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D0F996-0E84-D140-97CD-DC108E115766}" type="datetimeFigureOut">
              <a:rPr lang="en-US" smtClean="0"/>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30715-59BC-B143-A93B-ABC1E3DB864C}" type="slidenum">
              <a:rPr lang="en-US" smtClean="0"/>
              <a:t>‹#›</a:t>
            </a:fld>
            <a:endParaRPr lang="en-US"/>
          </a:p>
        </p:txBody>
      </p:sp>
    </p:spTree>
    <p:extLst>
      <p:ext uri="{BB962C8B-B14F-4D97-AF65-F5344CB8AC3E}">
        <p14:creationId xmlns:p14="http://schemas.microsoft.com/office/powerpoint/2010/main" val="610857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D0F996-0E84-D140-97CD-DC108E115766}" type="datetimeFigureOut">
              <a:rPr lang="en-US" smtClean="0"/>
              <a:t>12/11/13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30715-59BC-B143-A93B-ABC1E3DB864C}" type="slidenum">
              <a:rPr lang="en-US" smtClean="0"/>
              <a:t>‹#›</a:t>
            </a:fld>
            <a:endParaRPr lang="en-US"/>
          </a:p>
        </p:txBody>
      </p:sp>
    </p:spTree>
    <p:extLst>
      <p:ext uri="{BB962C8B-B14F-4D97-AF65-F5344CB8AC3E}">
        <p14:creationId xmlns:p14="http://schemas.microsoft.com/office/powerpoint/2010/main" val="300650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D0F996-0E84-D140-97CD-DC108E115766}" type="datetimeFigureOut">
              <a:rPr lang="en-US" smtClean="0"/>
              <a:t>12/11/13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30715-59BC-B143-A93B-ABC1E3DB864C}" type="slidenum">
              <a:rPr lang="en-US" smtClean="0"/>
              <a:t>‹#›</a:t>
            </a:fld>
            <a:endParaRPr lang="en-US"/>
          </a:p>
        </p:txBody>
      </p:sp>
    </p:spTree>
    <p:extLst>
      <p:ext uri="{BB962C8B-B14F-4D97-AF65-F5344CB8AC3E}">
        <p14:creationId xmlns:p14="http://schemas.microsoft.com/office/powerpoint/2010/main" val="2301233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D0F996-0E84-D140-97CD-DC108E115766}" type="datetimeFigureOut">
              <a:rPr lang="en-US" smtClean="0"/>
              <a:t>12/11/13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D30715-59BC-B143-A93B-ABC1E3DB864C}" type="slidenum">
              <a:rPr lang="en-US" smtClean="0"/>
              <a:t>‹#›</a:t>
            </a:fld>
            <a:endParaRPr lang="en-US"/>
          </a:p>
        </p:txBody>
      </p:sp>
    </p:spTree>
    <p:extLst>
      <p:ext uri="{BB962C8B-B14F-4D97-AF65-F5344CB8AC3E}">
        <p14:creationId xmlns:p14="http://schemas.microsoft.com/office/powerpoint/2010/main" val="2303461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D0F996-0E84-D140-97CD-DC108E115766}" type="datetimeFigureOut">
              <a:rPr lang="en-US" smtClean="0"/>
              <a:t>12/11/13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D30715-59BC-B143-A93B-ABC1E3DB864C}" type="slidenum">
              <a:rPr lang="en-US" smtClean="0"/>
              <a:t>‹#›</a:t>
            </a:fld>
            <a:endParaRPr lang="en-US"/>
          </a:p>
        </p:txBody>
      </p:sp>
    </p:spTree>
    <p:extLst>
      <p:ext uri="{BB962C8B-B14F-4D97-AF65-F5344CB8AC3E}">
        <p14:creationId xmlns:p14="http://schemas.microsoft.com/office/powerpoint/2010/main" val="832921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0F996-0E84-D140-97CD-DC108E115766}" type="datetimeFigureOut">
              <a:rPr lang="en-US" smtClean="0"/>
              <a:t>12/11/13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D30715-59BC-B143-A93B-ABC1E3DB864C}" type="slidenum">
              <a:rPr lang="en-US" smtClean="0"/>
              <a:t>‹#›</a:t>
            </a:fld>
            <a:endParaRPr lang="en-US"/>
          </a:p>
        </p:txBody>
      </p:sp>
    </p:spTree>
    <p:extLst>
      <p:ext uri="{BB962C8B-B14F-4D97-AF65-F5344CB8AC3E}">
        <p14:creationId xmlns:p14="http://schemas.microsoft.com/office/powerpoint/2010/main" val="2655073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0F996-0E84-D140-97CD-DC108E115766}" type="datetimeFigureOut">
              <a:rPr lang="en-US" smtClean="0"/>
              <a:t>12/11/13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30715-59BC-B143-A93B-ABC1E3DB864C}" type="slidenum">
              <a:rPr lang="en-US" smtClean="0"/>
              <a:t>‹#›</a:t>
            </a:fld>
            <a:endParaRPr lang="en-US"/>
          </a:p>
        </p:txBody>
      </p:sp>
    </p:spTree>
    <p:extLst>
      <p:ext uri="{BB962C8B-B14F-4D97-AF65-F5344CB8AC3E}">
        <p14:creationId xmlns:p14="http://schemas.microsoft.com/office/powerpoint/2010/main" val="279579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0F996-0E84-D140-97CD-DC108E115766}" type="datetimeFigureOut">
              <a:rPr lang="en-US" smtClean="0"/>
              <a:t>12/11/13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30715-59BC-B143-A93B-ABC1E3DB864C}" type="slidenum">
              <a:rPr lang="en-US" smtClean="0"/>
              <a:t>‹#›</a:t>
            </a:fld>
            <a:endParaRPr lang="en-US"/>
          </a:p>
        </p:txBody>
      </p:sp>
    </p:spTree>
    <p:extLst>
      <p:ext uri="{BB962C8B-B14F-4D97-AF65-F5344CB8AC3E}">
        <p14:creationId xmlns:p14="http://schemas.microsoft.com/office/powerpoint/2010/main" val="11126900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0F996-0E84-D140-97CD-DC108E115766}" type="datetimeFigureOut">
              <a:rPr lang="en-US" smtClean="0"/>
              <a:t>12/11/13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30715-59BC-B143-A93B-ABC1E3DB864C}" type="slidenum">
              <a:rPr lang="en-US" smtClean="0"/>
              <a:t>‹#›</a:t>
            </a:fld>
            <a:endParaRPr lang="en-US"/>
          </a:p>
        </p:txBody>
      </p:sp>
    </p:spTree>
    <p:extLst>
      <p:ext uri="{BB962C8B-B14F-4D97-AF65-F5344CB8AC3E}">
        <p14:creationId xmlns:p14="http://schemas.microsoft.com/office/powerpoint/2010/main" val="606773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www.history.army.mil/LC/Explore/Fort_Mandan/gallery.htm" TargetMode="External"/><Relationship Id="rId4" Type="http://schemas.openxmlformats.org/officeDocument/2006/relationships/hyperlink" Target="http://www.nps.gov/nr/travel/lewisandclark/index.htm" TargetMode="External"/><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US" dirty="0" smtClean="0"/>
              <a:t>Your Journey</a:t>
            </a:r>
            <a:endParaRPr lang="en-US" dirty="0"/>
          </a:p>
        </p:txBody>
      </p:sp>
      <p:sp>
        <p:nvSpPr>
          <p:cNvPr id="4" name="TextBox 3"/>
          <p:cNvSpPr txBox="1"/>
          <p:nvPr/>
        </p:nvSpPr>
        <p:spPr>
          <a:xfrm>
            <a:off x="904240" y="792480"/>
            <a:ext cx="5445760" cy="3139321"/>
          </a:xfrm>
          <a:prstGeom prst="rect">
            <a:avLst/>
          </a:prstGeom>
          <a:noFill/>
        </p:spPr>
        <p:txBody>
          <a:bodyPr wrap="square" rtlCol="0">
            <a:spAutoFit/>
          </a:bodyPr>
          <a:lstStyle/>
          <a:p>
            <a:r>
              <a:rPr lang="en-US" dirty="0" smtClean="0"/>
              <a:t>From the materials found in this presentation and </a:t>
            </a:r>
          </a:p>
          <a:p>
            <a:r>
              <a:rPr lang="en-US" dirty="0" smtClean="0"/>
              <a:t>Using the resources available on the last slide,</a:t>
            </a:r>
          </a:p>
          <a:p>
            <a:r>
              <a:rPr lang="en-US" dirty="0" smtClean="0"/>
              <a:t>You are to create a presentation report to President Jefferson of your findings on the expedition.  Did Lewis and Clark complete the tasks that President Jefferson expect?  Support you answers.</a:t>
            </a:r>
          </a:p>
          <a:p>
            <a:endParaRPr lang="en-US" dirty="0"/>
          </a:p>
          <a:p>
            <a:r>
              <a:rPr lang="en-US" dirty="0" smtClean="0"/>
              <a:t>Use the template pages to follow to include in your presentation. Template pages are printed on “Expedition Document.” </a:t>
            </a:r>
            <a:endParaRPr lang="en-US" dirty="0"/>
          </a:p>
          <a:p>
            <a:endParaRPr lang="en-US" dirty="0"/>
          </a:p>
        </p:txBody>
      </p:sp>
      <p:sp>
        <p:nvSpPr>
          <p:cNvPr id="5" name="Rectangle 4"/>
          <p:cNvSpPr/>
          <p:nvPr/>
        </p:nvSpPr>
        <p:spPr>
          <a:xfrm>
            <a:off x="772160" y="3956249"/>
            <a:ext cx="5648960" cy="1477328"/>
          </a:xfrm>
          <a:prstGeom prst="rect">
            <a:avLst/>
          </a:prstGeom>
        </p:spPr>
        <p:txBody>
          <a:bodyPr wrap="square">
            <a:spAutoFit/>
          </a:bodyPr>
          <a:lstStyle/>
          <a:p>
            <a:pPr marL="285750" indent="-285750">
              <a:buFont typeface="Wingdings" charset="2"/>
              <a:buChar char="Ø"/>
            </a:pPr>
            <a:r>
              <a:rPr lang="en-US" dirty="0"/>
              <a:t>Map a new route to the Pacific</a:t>
            </a:r>
          </a:p>
          <a:p>
            <a:pPr marL="285750" indent="-285750">
              <a:buFont typeface="Wingdings" charset="2"/>
              <a:buChar char="Ø"/>
            </a:pPr>
            <a:r>
              <a:rPr lang="en-US" dirty="0"/>
              <a:t>Make contact with Native Americans</a:t>
            </a:r>
          </a:p>
          <a:p>
            <a:pPr marL="285750" indent="-285750">
              <a:buFont typeface="Wingdings" charset="2"/>
              <a:buChar char="Ø"/>
            </a:pPr>
            <a:r>
              <a:rPr lang="en-US" dirty="0"/>
              <a:t>Obtain specimens for further study</a:t>
            </a:r>
          </a:p>
          <a:p>
            <a:pPr marL="285750" indent="-285750">
              <a:buFont typeface="Wingdings" charset="2"/>
              <a:buChar char="Ø"/>
            </a:pPr>
            <a:r>
              <a:rPr lang="en-US" dirty="0"/>
              <a:t>Keep a full record of activities during the </a:t>
            </a:r>
            <a:r>
              <a:rPr lang="en-US" dirty="0" smtClean="0"/>
              <a:t>Expedition</a:t>
            </a:r>
          </a:p>
          <a:p>
            <a:endParaRPr lang="en-US" dirty="0"/>
          </a:p>
        </p:txBody>
      </p:sp>
    </p:spTree>
    <p:extLst>
      <p:ext uri="{BB962C8B-B14F-4D97-AF65-F5344CB8AC3E}">
        <p14:creationId xmlns:p14="http://schemas.microsoft.com/office/powerpoint/2010/main" val="691026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Corps of Discovery</a:t>
            </a:r>
            <a:br>
              <a:rPr lang="en-US" dirty="0" smtClean="0"/>
            </a:br>
            <a:r>
              <a:rPr lang="en-US" dirty="0" smtClean="0"/>
              <a:t>Notes to the President</a:t>
            </a:r>
            <a:endParaRPr lang="en-US" dirty="0"/>
          </a:p>
        </p:txBody>
      </p:sp>
      <p:sp>
        <p:nvSpPr>
          <p:cNvPr id="5" name="Subtitle 4"/>
          <p:cNvSpPr>
            <a:spLocks noGrp="1"/>
          </p:cNvSpPr>
          <p:nvPr>
            <p:ph type="subTitle" idx="1"/>
          </p:nvPr>
        </p:nvSpPr>
        <p:spPr/>
        <p:txBody>
          <a:bodyPr/>
          <a:lstStyle/>
          <a:p>
            <a:r>
              <a:rPr lang="en-US" dirty="0" smtClean="0"/>
              <a:t>Submitted by</a:t>
            </a:r>
          </a:p>
          <a:p>
            <a:endParaRPr lang="en-US" dirty="0"/>
          </a:p>
          <a:p>
            <a:r>
              <a:rPr lang="en-US" i="1" dirty="0" smtClean="0"/>
              <a:t>Your name</a:t>
            </a:r>
            <a:endParaRPr lang="en-US" i="1" dirty="0"/>
          </a:p>
        </p:txBody>
      </p:sp>
    </p:spTree>
    <p:extLst>
      <p:ext uri="{BB962C8B-B14F-4D97-AF65-F5344CB8AC3E}">
        <p14:creationId xmlns:p14="http://schemas.microsoft.com/office/powerpoint/2010/main" val="254122377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Maps</a:t>
            </a:r>
            <a:endParaRPr lang="en-US" dirty="0"/>
          </a:p>
        </p:txBody>
      </p:sp>
    </p:spTree>
    <p:extLst>
      <p:ext uri="{BB962C8B-B14F-4D97-AF65-F5344CB8AC3E}">
        <p14:creationId xmlns:p14="http://schemas.microsoft.com/office/powerpoint/2010/main" val="406566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 with Indians</a:t>
            </a:r>
            <a:endParaRPr lang="en-US" dirty="0"/>
          </a:p>
        </p:txBody>
      </p:sp>
      <p:sp>
        <p:nvSpPr>
          <p:cNvPr id="3" name="Content Placeholder 2"/>
          <p:cNvSpPr>
            <a:spLocks noGrp="1"/>
          </p:cNvSpPr>
          <p:nvPr>
            <p:ph idx="1"/>
          </p:nvPr>
        </p:nvSpPr>
        <p:spPr>
          <a:xfrm>
            <a:off x="1098414" y="2696944"/>
            <a:ext cx="6771776" cy="3010542"/>
          </a:xfrm>
        </p:spPr>
        <p:txBody>
          <a:bodyPr numCol="2">
            <a:noAutofit/>
          </a:bodyPr>
          <a:lstStyle/>
          <a:p>
            <a:pPr>
              <a:lnSpc>
                <a:spcPct val="20000"/>
              </a:lnSpc>
              <a:spcBef>
                <a:spcPts val="1800"/>
              </a:spcBef>
              <a:spcAft>
                <a:spcPts val="1200"/>
              </a:spcAft>
            </a:pPr>
            <a:r>
              <a:rPr lang="en-US" sz="2800" dirty="0" err="1" smtClean="0"/>
              <a:t>Arikaras</a:t>
            </a:r>
            <a:endParaRPr lang="en-US" sz="2800" dirty="0" smtClean="0"/>
          </a:p>
          <a:p>
            <a:pPr>
              <a:lnSpc>
                <a:spcPct val="20000"/>
              </a:lnSpc>
              <a:spcBef>
                <a:spcPts val="1800"/>
              </a:spcBef>
              <a:spcAft>
                <a:spcPts val="1200"/>
              </a:spcAft>
            </a:pPr>
            <a:r>
              <a:rPr lang="en-US" sz="2800" dirty="0" err="1" smtClean="0"/>
              <a:t>Assiniboins</a:t>
            </a:r>
            <a:endParaRPr lang="en-US" sz="2800" dirty="0" smtClean="0"/>
          </a:p>
          <a:p>
            <a:pPr>
              <a:lnSpc>
                <a:spcPct val="20000"/>
              </a:lnSpc>
              <a:spcBef>
                <a:spcPts val="1800"/>
              </a:spcBef>
              <a:spcAft>
                <a:spcPts val="1200"/>
              </a:spcAft>
            </a:pPr>
            <a:r>
              <a:rPr lang="en-US" sz="2800" dirty="0" smtClean="0"/>
              <a:t>Blackfeet</a:t>
            </a:r>
          </a:p>
          <a:p>
            <a:pPr>
              <a:lnSpc>
                <a:spcPct val="20000"/>
              </a:lnSpc>
              <a:spcBef>
                <a:spcPts val="1800"/>
              </a:spcBef>
              <a:spcAft>
                <a:spcPts val="1200"/>
              </a:spcAft>
            </a:pPr>
            <a:r>
              <a:rPr lang="en-US" sz="2800" dirty="0" smtClean="0"/>
              <a:t>Chinooks</a:t>
            </a:r>
          </a:p>
          <a:p>
            <a:pPr>
              <a:lnSpc>
                <a:spcPct val="20000"/>
              </a:lnSpc>
              <a:spcBef>
                <a:spcPts val="1800"/>
              </a:spcBef>
              <a:spcAft>
                <a:spcPts val="1200"/>
              </a:spcAft>
            </a:pPr>
            <a:r>
              <a:rPr lang="en-US" sz="2800" dirty="0" err="1" smtClean="0"/>
              <a:t>Hidatsas</a:t>
            </a:r>
            <a:endParaRPr lang="en-US" sz="2800" dirty="0" smtClean="0"/>
          </a:p>
          <a:p>
            <a:pPr>
              <a:lnSpc>
                <a:spcPct val="20000"/>
              </a:lnSpc>
              <a:spcBef>
                <a:spcPts val="1800"/>
              </a:spcBef>
              <a:spcAft>
                <a:spcPts val="1200"/>
              </a:spcAft>
            </a:pPr>
            <a:r>
              <a:rPr lang="en-US" sz="2800" dirty="0" err="1" smtClean="0"/>
              <a:t>Mandans</a:t>
            </a:r>
            <a:endParaRPr lang="en-US" sz="2800" dirty="0" smtClean="0"/>
          </a:p>
          <a:p>
            <a:pPr>
              <a:lnSpc>
                <a:spcPct val="20000"/>
              </a:lnSpc>
              <a:spcBef>
                <a:spcPts val="1800"/>
              </a:spcBef>
              <a:spcAft>
                <a:spcPts val="1200"/>
              </a:spcAft>
            </a:pPr>
            <a:r>
              <a:rPr lang="en-US" sz="2800" dirty="0" err="1" smtClean="0"/>
              <a:t>Missouris</a:t>
            </a:r>
            <a:endParaRPr lang="en-US" sz="2800" dirty="0" smtClean="0"/>
          </a:p>
          <a:p>
            <a:pPr>
              <a:lnSpc>
                <a:spcPct val="20000"/>
              </a:lnSpc>
              <a:spcBef>
                <a:spcPts val="1800"/>
              </a:spcBef>
              <a:spcAft>
                <a:spcPts val="1200"/>
              </a:spcAft>
            </a:pPr>
            <a:r>
              <a:rPr lang="en-US" sz="2800" dirty="0" smtClean="0"/>
              <a:t>Nez </a:t>
            </a:r>
            <a:r>
              <a:rPr lang="en-US" sz="2800" dirty="0" err="1" smtClean="0"/>
              <a:t>Perces</a:t>
            </a:r>
            <a:endParaRPr lang="en-US" sz="2800" dirty="0" smtClean="0"/>
          </a:p>
          <a:p>
            <a:pPr>
              <a:lnSpc>
                <a:spcPct val="20000"/>
              </a:lnSpc>
              <a:spcBef>
                <a:spcPts val="1800"/>
              </a:spcBef>
              <a:spcAft>
                <a:spcPts val="1200"/>
              </a:spcAft>
            </a:pPr>
            <a:r>
              <a:rPr lang="en-US" sz="2800" dirty="0" err="1" smtClean="0"/>
              <a:t>Otos</a:t>
            </a:r>
            <a:endParaRPr lang="en-US" sz="2800" dirty="0" smtClean="0"/>
          </a:p>
          <a:p>
            <a:pPr>
              <a:lnSpc>
                <a:spcPct val="20000"/>
              </a:lnSpc>
              <a:spcBef>
                <a:spcPts val="1800"/>
              </a:spcBef>
              <a:spcAft>
                <a:spcPts val="1200"/>
              </a:spcAft>
            </a:pPr>
            <a:r>
              <a:rPr lang="en-US" sz="2800" dirty="0" smtClean="0"/>
              <a:t>Shoshones</a:t>
            </a:r>
          </a:p>
          <a:p>
            <a:pPr>
              <a:lnSpc>
                <a:spcPct val="20000"/>
              </a:lnSpc>
              <a:spcBef>
                <a:spcPts val="1800"/>
              </a:spcBef>
              <a:spcAft>
                <a:spcPts val="1200"/>
              </a:spcAft>
            </a:pPr>
            <a:r>
              <a:rPr lang="en-US" sz="2800" dirty="0" smtClean="0"/>
              <a:t>Teton Sioux</a:t>
            </a:r>
          </a:p>
          <a:p>
            <a:pPr>
              <a:lnSpc>
                <a:spcPct val="20000"/>
              </a:lnSpc>
              <a:spcBef>
                <a:spcPts val="1800"/>
              </a:spcBef>
              <a:spcAft>
                <a:spcPts val="1200"/>
              </a:spcAft>
            </a:pPr>
            <a:r>
              <a:rPr lang="en-US" sz="2800" dirty="0" err="1" smtClean="0"/>
              <a:t>Tillamooks</a:t>
            </a:r>
            <a:endParaRPr lang="en-US" sz="2800" dirty="0" smtClean="0"/>
          </a:p>
          <a:p>
            <a:pPr>
              <a:lnSpc>
                <a:spcPct val="20000"/>
              </a:lnSpc>
              <a:spcBef>
                <a:spcPts val="1800"/>
              </a:spcBef>
              <a:spcAft>
                <a:spcPts val="1200"/>
              </a:spcAft>
            </a:pPr>
            <a:r>
              <a:rPr lang="en-US" sz="2800" dirty="0" smtClean="0"/>
              <a:t>Walla </a:t>
            </a:r>
            <a:r>
              <a:rPr lang="en-US" sz="2800" dirty="0" err="1" smtClean="0"/>
              <a:t>Wallas</a:t>
            </a:r>
            <a:endParaRPr lang="en-US" sz="2800" dirty="0" smtClean="0"/>
          </a:p>
          <a:p>
            <a:pPr>
              <a:lnSpc>
                <a:spcPct val="20000"/>
              </a:lnSpc>
              <a:spcBef>
                <a:spcPts val="1800"/>
              </a:spcBef>
              <a:spcAft>
                <a:spcPts val="1200"/>
              </a:spcAft>
            </a:pPr>
            <a:r>
              <a:rPr lang="en-US" sz="2800" dirty="0" smtClean="0"/>
              <a:t>Yankton Sioux</a:t>
            </a:r>
          </a:p>
          <a:p>
            <a:pPr>
              <a:spcBef>
                <a:spcPts val="1800"/>
              </a:spcBef>
              <a:spcAft>
                <a:spcPts val="1200"/>
              </a:spcAft>
            </a:pPr>
            <a:endParaRPr lang="en-US" sz="2800" dirty="0"/>
          </a:p>
        </p:txBody>
      </p:sp>
      <p:sp>
        <p:nvSpPr>
          <p:cNvPr id="5" name="Rectangle 4"/>
          <p:cNvSpPr/>
          <p:nvPr/>
        </p:nvSpPr>
        <p:spPr>
          <a:xfrm>
            <a:off x="1524000" y="6123355"/>
            <a:ext cx="5892800" cy="369332"/>
          </a:xfrm>
          <a:prstGeom prst="rect">
            <a:avLst/>
          </a:prstGeom>
        </p:spPr>
        <p:txBody>
          <a:bodyPr wrap="square">
            <a:spAutoFit/>
          </a:bodyPr>
          <a:lstStyle/>
          <a:p>
            <a:r>
              <a:rPr lang="en-US" dirty="0"/>
              <a:t>http://</a:t>
            </a:r>
            <a:r>
              <a:rPr lang="en-US" dirty="0" err="1"/>
              <a:t>www.pbs.org</a:t>
            </a:r>
            <a:r>
              <a:rPr lang="en-US" dirty="0"/>
              <a:t>/</a:t>
            </a:r>
            <a:r>
              <a:rPr lang="en-US" dirty="0" err="1"/>
              <a:t>lewisandclark</a:t>
            </a:r>
            <a:r>
              <a:rPr lang="en-US" dirty="0"/>
              <a:t>/native/</a:t>
            </a:r>
            <a:r>
              <a:rPr lang="en-US" dirty="0" err="1"/>
              <a:t>index.html</a:t>
            </a:r>
            <a:endParaRPr lang="en-US" dirty="0"/>
          </a:p>
        </p:txBody>
      </p:sp>
    </p:spTree>
    <p:extLst>
      <p:ext uri="{BB962C8B-B14F-4D97-AF65-F5344CB8AC3E}">
        <p14:creationId xmlns:p14="http://schemas.microsoft.com/office/powerpoint/2010/main" val="2925680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Specimens from the Journey</a:t>
            </a:r>
            <a:endParaRPr lang="en-US" dirty="0"/>
          </a:p>
        </p:txBody>
      </p:sp>
      <p:sp>
        <p:nvSpPr>
          <p:cNvPr id="4" name="Rectangle 3"/>
          <p:cNvSpPr/>
          <p:nvPr/>
        </p:nvSpPr>
        <p:spPr>
          <a:xfrm>
            <a:off x="1584960" y="5737275"/>
            <a:ext cx="5811520" cy="369332"/>
          </a:xfrm>
          <a:prstGeom prst="rect">
            <a:avLst/>
          </a:prstGeom>
        </p:spPr>
        <p:txBody>
          <a:bodyPr wrap="square">
            <a:spAutoFit/>
          </a:bodyPr>
          <a:lstStyle/>
          <a:p>
            <a:r>
              <a:rPr lang="en-US" dirty="0"/>
              <a:t>http://</a:t>
            </a:r>
            <a:r>
              <a:rPr lang="en-US" dirty="0" err="1"/>
              <a:t>lewisandclarktrail.com</a:t>
            </a:r>
            <a:r>
              <a:rPr lang="en-US" dirty="0"/>
              <a:t>/</a:t>
            </a:r>
            <a:r>
              <a:rPr lang="en-US" dirty="0" err="1"/>
              <a:t>nativeplants.htm</a:t>
            </a:r>
            <a:endParaRPr lang="en-US" dirty="0"/>
          </a:p>
        </p:txBody>
      </p:sp>
    </p:spTree>
    <p:extLst>
      <p:ext uri="{BB962C8B-B14F-4D97-AF65-F5344CB8AC3E}">
        <p14:creationId xmlns:p14="http://schemas.microsoft.com/office/powerpoint/2010/main" val="2475529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 of the Journey</a:t>
            </a:r>
            <a:endParaRPr lang="en-US" dirty="0"/>
          </a:p>
        </p:txBody>
      </p:sp>
      <p:sp>
        <p:nvSpPr>
          <p:cNvPr id="4" name="Rectangle 3"/>
          <p:cNvSpPr/>
          <p:nvPr/>
        </p:nvSpPr>
        <p:spPr>
          <a:xfrm>
            <a:off x="1574800" y="3123030"/>
            <a:ext cx="6045200" cy="369332"/>
          </a:xfrm>
          <a:prstGeom prst="rect">
            <a:avLst/>
          </a:prstGeom>
        </p:spPr>
        <p:txBody>
          <a:bodyPr wrap="square">
            <a:spAutoFit/>
          </a:bodyPr>
          <a:lstStyle/>
          <a:p>
            <a:r>
              <a:rPr lang="en-US" dirty="0"/>
              <a:t>http://</a:t>
            </a:r>
            <a:r>
              <a:rPr lang="en-US" dirty="0" err="1"/>
              <a:t>www.lewisandclarktrail.com</a:t>
            </a:r>
            <a:r>
              <a:rPr lang="en-US" dirty="0"/>
              <a:t>/</a:t>
            </a:r>
            <a:r>
              <a:rPr lang="en-US" dirty="0" err="1"/>
              <a:t>diary.htm</a:t>
            </a:r>
            <a:endParaRPr lang="en-US" dirty="0"/>
          </a:p>
        </p:txBody>
      </p:sp>
    </p:spTree>
    <p:extLst>
      <p:ext uri="{BB962C8B-B14F-4D97-AF65-F5344CB8AC3E}">
        <p14:creationId xmlns:p14="http://schemas.microsoft.com/office/powerpoint/2010/main" val="3015901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1424659"/>
            <a:ext cx="8163826" cy="4579715"/>
          </a:xfrm>
          <a:prstGeom prst="rect">
            <a:avLst/>
          </a:prstGeom>
          <a:noFill/>
        </p:spPr>
        <p:txBody>
          <a:bodyPr wrap="none" rtlCol="0">
            <a:spAutoFit/>
          </a:bodyPr>
          <a:lstStyle/>
          <a:p>
            <a:endParaRPr lang="en-US" sz="1600" dirty="0" smtClean="0"/>
          </a:p>
          <a:p>
            <a:pPr>
              <a:lnSpc>
                <a:spcPct val="80000"/>
              </a:lnSpc>
            </a:pPr>
            <a:r>
              <a:rPr lang="en-US" sz="1600" dirty="0">
                <a:latin typeface="Andy" charset="0"/>
              </a:rPr>
              <a:t>"Lewis and Clark." . 2001. National Geographic. 4/1/2004     </a:t>
            </a:r>
          </a:p>
          <a:p>
            <a:pPr>
              <a:lnSpc>
                <a:spcPct val="80000"/>
              </a:lnSpc>
            </a:pPr>
            <a:r>
              <a:rPr lang="en-US" sz="1600" dirty="0">
                <a:latin typeface="Andy" charset="0"/>
              </a:rPr>
              <a:t>            &lt;http://</a:t>
            </a:r>
            <a:r>
              <a:rPr lang="en-US" sz="1600" dirty="0" err="1">
                <a:latin typeface="Andy" charset="0"/>
              </a:rPr>
              <a:t>www.nationalgeographic.com</a:t>
            </a:r>
            <a:r>
              <a:rPr lang="en-US" sz="1600" dirty="0">
                <a:latin typeface="Andy" charset="0"/>
              </a:rPr>
              <a:t>/</a:t>
            </a:r>
            <a:r>
              <a:rPr lang="en-US" sz="1600" dirty="0" err="1">
                <a:latin typeface="Andy" charset="0"/>
              </a:rPr>
              <a:t>xpeditions</a:t>
            </a:r>
            <a:r>
              <a:rPr lang="en-US" sz="1600" dirty="0">
                <a:latin typeface="Andy" charset="0"/>
              </a:rPr>
              <a:t>/activities/01/lewis_map_4.html&gt;</a:t>
            </a:r>
            <a:r>
              <a:rPr lang="en-US" dirty="0" smtClean="0">
                <a:latin typeface="Andy" charset="0"/>
              </a:rPr>
              <a:t>.</a:t>
            </a:r>
          </a:p>
          <a:p>
            <a:pPr>
              <a:lnSpc>
                <a:spcPct val="80000"/>
              </a:lnSpc>
            </a:pPr>
            <a:endParaRPr lang="en-US" dirty="0" smtClean="0">
              <a:latin typeface="Andy" charset="0"/>
            </a:endParaRPr>
          </a:p>
          <a:p>
            <a:pPr>
              <a:lnSpc>
                <a:spcPct val="80000"/>
              </a:lnSpc>
            </a:pPr>
            <a:r>
              <a:rPr lang="en-US" dirty="0">
                <a:latin typeface="Andy" charset="0"/>
              </a:rPr>
              <a:t>Neiman, David. </a:t>
            </a:r>
            <a:r>
              <a:rPr lang="en-US" u="sng" dirty="0">
                <a:latin typeface="Andy" charset="0"/>
              </a:rPr>
              <a:t>Lewis and Clark Expedition</a:t>
            </a:r>
            <a:r>
              <a:rPr lang="en-US" dirty="0">
                <a:latin typeface="Andy" charset="0"/>
              </a:rPr>
              <a:t>. 2004. 4/1/2004</a:t>
            </a:r>
          </a:p>
          <a:p>
            <a:pPr>
              <a:lnSpc>
                <a:spcPct val="80000"/>
              </a:lnSpc>
            </a:pPr>
            <a:r>
              <a:rPr lang="en-US" dirty="0">
                <a:latin typeface="Andy" charset="0"/>
              </a:rPr>
              <a:t>             &lt;http://</a:t>
            </a:r>
            <a:r>
              <a:rPr lang="en-US" dirty="0" err="1">
                <a:latin typeface="Andy" charset="0"/>
              </a:rPr>
              <a:t>www.pbs.org</a:t>
            </a:r>
            <a:r>
              <a:rPr lang="en-US" dirty="0">
                <a:latin typeface="Andy" charset="0"/>
              </a:rPr>
              <a:t>/</a:t>
            </a:r>
            <a:r>
              <a:rPr lang="en-US" dirty="0" err="1">
                <a:latin typeface="Andy" charset="0"/>
              </a:rPr>
              <a:t>lewisandclark</a:t>
            </a:r>
            <a:r>
              <a:rPr lang="en-US" dirty="0">
                <a:latin typeface="Andy" charset="0"/>
              </a:rPr>
              <a:t>/inside/</a:t>
            </a:r>
            <a:r>
              <a:rPr lang="en-US" dirty="0" err="1">
                <a:latin typeface="Andy" charset="0"/>
              </a:rPr>
              <a:t>idx_equ.html</a:t>
            </a:r>
            <a:r>
              <a:rPr lang="en-US" dirty="0">
                <a:latin typeface="Andy" charset="0"/>
              </a:rPr>
              <a:t>&gt;.</a:t>
            </a:r>
            <a:r>
              <a:rPr lang="en-US" dirty="0">
                <a:latin typeface="Arial" charset="0"/>
              </a:rPr>
              <a:t> </a:t>
            </a:r>
            <a:endParaRPr lang="en-US" dirty="0" smtClean="0">
              <a:latin typeface="Arial" charset="0"/>
            </a:endParaRPr>
          </a:p>
          <a:p>
            <a:pPr>
              <a:lnSpc>
                <a:spcPct val="80000"/>
              </a:lnSpc>
            </a:pPr>
            <a:endParaRPr lang="en-US" dirty="0">
              <a:latin typeface="Arial" charset="0"/>
            </a:endParaRPr>
          </a:p>
          <a:p>
            <a:pPr>
              <a:lnSpc>
                <a:spcPct val="80000"/>
              </a:lnSpc>
            </a:pPr>
            <a:r>
              <a:rPr lang="en-US" u="sng" dirty="0">
                <a:latin typeface="Andy" charset="0"/>
              </a:rPr>
              <a:t>Lewis and Clark </a:t>
            </a:r>
            <a:r>
              <a:rPr lang="en-US" u="sng" dirty="0" smtClean="0">
                <a:latin typeface="Andy" charset="0"/>
              </a:rPr>
              <a:t>Corps of Discovery </a:t>
            </a:r>
            <a:r>
              <a:rPr lang="en-US" dirty="0" smtClean="0">
                <a:latin typeface="Andy" charset="0"/>
              </a:rPr>
              <a:t>  </a:t>
            </a:r>
            <a:r>
              <a:rPr lang="fr-FR" dirty="0" smtClean="0"/>
              <a:t>6 /27 2011</a:t>
            </a:r>
            <a:endParaRPr lang="en-US" dirty="0" smtClean="0">
              <a:latin typeface="Arial" charset="0"/>
            </a:endParaRPr>
          </a:p>
          <a:p>
            <a:pPr>
              <a:lnSpc>
                <a:spcPct val="80000"/>
              </a:lnSpc>
            </a:pPr>
            <a:r>
              <a:rPr lang="en-US" dirty="0" smtClean="0">
                <a:latin typeface="Arial" charset="0"/>
                <a:hlinkClick r:id="rId3"/>
              </a:rPr>
              <a:t>&lt;:</a:t>
            </a:r>
            <a:r>
              <a:rPr lang="en-US" dirty="0">
                <a:latin typeface="Arial" charset="0"/>
                <a:hlinkClick r:id="rId3"/>
              </a:rPr>
              <a:t>//www.history.army.mil/LC/Explore/Fort_Mandan/</a:t>
            </a:r>
            <a:r>
              <a:rPr lang="en-US" dirty="0" smtClean="0">
                <a:latin typeface="Arial" charset="0"/>
                <a:hlinkClick r:id="rId3"/>
              </a:rPr>
              <a:t>gallery.htm</a:t>
            </a:r>
            <a:r>
              <a:rPr lang="en-US" dirty="0" smtClean="0">
                <a:latin typeface="Arial" charset="0"/>
              </a:rPr>
              <a:t>&gt;</a:t>
            </a:r>
          </a:p>
          <a:p>
            <a:pPr>
              <a:lnSpc>
                <a:spcPct val="80000"/>
              </a:lnSpc>
            </a:pPr>
            <a:endParaRPr lang="en-US" dirty="0">
              <a:latin typeface="Arial" charset="0"/>
            </a:endParaRPr>
          </a:p>
          <a:p>
            <a:pPr>
              <a:lnSpc>
                <a:spcPct val="80000"/>
              </a:lnSpc>
            </a:pPr>
            <a:r>
              <a:rPr lang="en-US" u="sng" dirty="0"/>
              <a:t>National Park Service's National Register of Historic </a:t>
            </a:r>
            <a:r>
              <a:rPr lang="en-US" u="sng" dirty="0" smtClean="0"/>
              <a:t>Places</a:t>
            </a:r>
          </a:p>
          <a:p>
            <a:pPr>
              <a:lnSpc>
                <a:spcPct val="80000"/>
              </a:lnSpc>
            </a:pPr>
            <a:r>
              <a:rPr lang="en-US" dirty="0" smtClean="0">
                <a:latin typeface="Arial" charset="0"/>
                <a:hlinkClick r:id="rId4"/>
              </a:rPr>
              <a:t>&lt;http</a:t>
            </a:r>
            <a:r>
              <a:rPr lang="en-US" dirty="0">
                <a:latin typeface="Arial" charset="0"/>
                <a:hlinkClick r:id="rId4"/>
              </a:rPr>
              <a:t>://www.nps.gov/nr/travel/lewisandclark/</a:t>
            </a:r>
            <a:r>
              <a:rPr lang="en-US" dirty="0" smtClean="0">
                <a:latin typeface="Arial" charset="0"/>
                <a:hlinkClick r:id="rId4"/>
              </a:rPr>
              <a:t>index.htm</a:t>
            </a:r>
            <a:r>
              <a:rPr lang="en-US" dirty="0" smtClean="0">
                <a:latin typeface="Arial" charset="0"/>
              </a:rPr>
              <a:t>  </a:t>
            </a:r>
            <a:r>
              <a:rPr lang="en-US" dirty="0"/>
              <a:t>7/29/</a:t>
            </a:r>
            <a:r>
              <a:rPr lang="en-US" dirty="0" smtClean="0"/>
              <a:t>2011&gt;</a:t>
            </a:r>
          </a:p>
          <a:p>
            <a:pPr>
              <a:lnSpc>
                <a:spcPct val="80000"/>
              </a:lnSpc>
            </a:pPr>
            <a:endParaRPr lang="en-US" dirty="0"/>
          </a:p>
          <a:p>
            <a:pPr>
              <a:lnSpc>
                <a:spcPct val="80000"/>
              </a:lnSpc>
            </a:pPr>
            <a:r>
              <a:rPr lang="en-US" u="sng" dirty="0" smtClean="0"/>
              <a:t>The Lewis and Clark Trail  </a:t>
            </a:r>
            <a:r>
              <a:rPr lang="en-US" dirty="0"/>
              <a:t>National Park </a:t>
            </a:r>
            <a:r>
              <a:rPr lang="en-US" dirty="0" smtClean="0"/>
              <a:t>Service, November 5,  2011</a:t>
            </a:r>
            <a:endParaRPr lang="en-US" u="sng" dirty="0" smtClean="0"/>
          </a:p>
          <a:p>
            <a:pPr>
              <a:lnSpc>
                <a:spcPct val="80000"/>
              </a:lnSpc>
            </a:pPr>
            <a:r>
              <a:rPr lang="en-US" dirty="0" smtClean="0"/>
              <a:t>&lt;http</a:t>
            </a:r>
            <a:r>
              <a:rPr lang="en-US" dirty="0"/>
              <a:t>://</a:t>
            </a:r>
            <a:r>
              <a:rPr lang="en-US" dirty="0" err="1"/>
              <a:t>www.lewisandclarktrail.com</a:t>
            </a:r>
            <a:r>
              <a:rPr lang="en-US" dirty="0" smtClean="0"/>
              <a:t>/&gt;</a:t>
            </a:r>
          </a:p>
          <a:p>
            <a:pPr>
              <a:lnSpc>
                <a:spcPct val="80000"/>
              </a:lnSpc>
            </a:pPr>
            <a:endParaRPr lang="en-US" dirty="0">
              <a:latin typeface="Arial" charset="0"/>
            </a:endParaRPr>
          </a:p>
          <a:p>
            <a:pPr>
              <a:lnSpc>
                <a:spcPct val="80000"/>
              </a:lnSpc>
            </a:pPr>
            <a:endParaRPr lang="en-US" dirty="0">
              <a:latin typeface="Arial" charset="0"/>
            </a:endParaRPr>
          </a:p>
          <a:p>
            <a:pPr>
              <a:lnSpc>
                <a:spcPct val="80000"/>
              </a:lnSpc>
            </a:pPr>
            <a:endParaRPr lang="en-US" dirty="0">
              <a:latin typeface="Andy" charset="0"/>
            </a:endParaRPr>
          </a:p>
          <a:p>
            <a:pPr>
              <a:lnSpc>
                <a:spcPct val="80000"/>
              </a:lnSpc>
            </a:pPr>
            <a:r>
              <a:rPr lang="en-US" dirty="0" smtClean="0">
                <a:latin typeface="Arial" charset="0"/>
              </a:rPr>
              <a:t> </a:t>
            </a:r>
            <a:endParaRPr lang="en-US" dirty="0">
              <a:latin typeface="Arial" charset="0"/>
            </a:endParaRPr>
          </a:p>
          <a:p>
            <a:endParaRPr lang="en-US" dirty="0"/>
          </a:p>
        </p:txBody>
      </p:sp>
      <p:sp>
        <p:nvSpPr>
          <p:cNvPr id="4" name="Title 3"/>
          <p:cNvSpPr>
            <a:spLocks noGrp="1"/>
          </p:cNvSpPr>
          <p:nvPr>
            <p:ph type="title"/>
          </p:nvPr>
        </p:nvSpPr>
        <p:spPr/>
        <p:txBody>
          <a:bodyPr/>
          <a:lstStyle/>
          <a:p>
            <a:r>
              <a:rPr lang="en-US" dirty="0" smtClean="0"/>
              <a:t>Resources</a:t>
            </a:r>
            <a:endParaRPr lang="en-US" dirty="0"/>
          </a:p>
        </p:txBody>
      </p:sp>
    </p:spTree>
    <p:extLst>
      <p:ext uri="{BB962C8B-B14F-4D97-AF65-F5344CB8AC3E}">
        <p14:creationId xmlns:p14="http://schemas.microsoft.com/office/powerpoint/2010/main" val="219099110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TotalTime>
  <Words>646</Words>
  <Application>Microsoft Macintosh PowerPoint</Application>
  <PresentationFormat>On-screen Show (4:3)</PresentationFormat>
  <Paragraphs>68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Your Journey</vt:lpstr>
      <vt:lpstr>Corps of Discovery Notes to the President</vt:lpstr>
      <vt:lpstr>Maps</vt:lpstr>
      <vt:lpstr>Relations with Indians</vt:lpstr>
      <vt:lpstr>Specimens from the Journey</vt:lpstr>
      <vt:lpstr>Record of the Journey</vt:lpstr>
      <vt:lpstr>Resources</vt:lpstr>
    </vt:vector>
  </TitlesOfParts>
  <Manager/>
  <Company>St. Helena's Church</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Journey</dc:title>
  <dc:subject/>
  <dc:creator>Andrea Slaven</dc:creator>
  <cp:keywords/>
  <dc:description/>
  <cp:lastModifiedBy>Andrea Slaven</cp:lastModifiedBy>
  <cp:revision>4</cp:revision>
  <dcterms:created xsi:type="dcterms:W3CDTF">2011-11-06T01:35:12Z</dcterms:created>
  <dcterms:modified xsi:type="dcterms:W3CDTF">2013-12-12T02:19:47Z</dcterms:modified>
  <cp:category/>
</cp:coreProperties>
</file>