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4" r:id="rId1"/>
  </p:sldMasterIdLst>
  <p:notesMasterIdLst>
    <p:notesMasterId r:id="rId23"/>
  </p:notesMasterIdLst>
  <p:sldIdLst>
    <p:sldId id="256" r:id="rId2"/>
    <p:sldId id="258" r:id="rId3"/>
    <p:sldId id="259" r:id="rId4"/>
    <p:sldId id="257" r:id="rId5"/>
    <p:sldId id="260" r:id="rId6"/>
    <p:sldId id="261" r:id="rId7"/>
    <p:sldId id="265" r:id="rId8"/>
    <p:sldId id="262" r:id="rId9"/>
    <p:sldId id="266" r:id="rId10"/>
    <p:sldId id="267" r:id="rId11"/>
    <p:sldId id="268" r:id="rId12"/>
    <p:sldId id="276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63" r:id="rId21"/>
    <p:sldId id="26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7" autoAdjust="0"/>
    <p:restoredTop sz="94660"/>
  </p:normalViewPr>
  <p:slideViewPr>
    <p:cSldViewPr snapToGrid="0" snapToObjects="1">
      <p:cViewPr>
        <p:scale>
          <a:sx n="103" d="100"/>
          <a:sy n="103" d="100"/>
        </p:scale>
        <p:origin x="-118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810C4-03CE-4E4C-A112-AC86FCAD512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5A79AA-C9B0-1344-8B4C-09CFC8037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12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A4A6734C-E115-4BC5-9FB0-F9BF6FABFDA0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46F55F-A7C6-1F43-B4E3-B35B611A2963}" type="datetimeFigureOut">
              <a:rPr lang="en-US" smtClean="0"/>
              <a:t>12/11/13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BF9037B-520E-6C4A-9825-15930780D1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4" Type="http://schemas.openxmlformats.org/officeDocument/2006/relationships/slide" Target="slide7.xml"/><Relationship Id="rId5" Type="http://schemas.openxmlformats.org/officeDocument/2006/relationships/slide" Target="slide11.xml"/><Relationship Id="rId6" Type="http://schemas.openxmlformats.org/officeDocument/2006/relationships/slide" Target="slide15.xml"/><Relationship Id="rId7" Type="http://schemas.openxmlformats.org/officeDocument/2006/relationships/slide" Target="slide18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slide" Target="slide12.xml"/><Relationship Id="rId5" Type="http://schemas.openxmlformats.org/officeDocument/2006/relationships/slide" Target="slide13.xml"/><Relationship Id="rId6" Type="http://schemas.openxmlformats.org/officeDocument/2006/relationships/slide" Target="slide14.xml"/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www.cartoonstock.com/directory/p/printing_press.as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2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image" Target="../media/image42.png"/><Relationship Id="rId5" Type="http://schemas.openxmlformats.org/officeDocument/2006/relationships/hyperlink" Target="http://www.cartoonstock.com/newscartoons/cartoonists/ggu/lowres/ggun550l.jpg" TargetMode="External"/><Relationship Id="rId1" Type="http://schemas.openxmlformats.org/officeDocument/2006/relationships/slideLayout" Target="../slideLayouts/slideLayout11.xml"/><Relationship Id="rId2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2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2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4" Type="http://schemas.openxmlformats.org/officeDocument/2006/relationships/image" Target="../media/image53.png"/><Relationship Id="rId5" Type="http://schemas.openxmlformats.org/officeDocument/2006/relationships/hyperlink" Target="http://flickrhivemind.net/Tags/happy,printer/Interesting" TargetMode="External"/><Relationship Id="rId1" Type="http://schemas.openxmlformats.org/officeDocument/2006/relationships/slideLayout" Target="../slideLayouts/slideLayout11.xml"/><Relationship Id="rId2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toonresource.com/umbraco/ImageGen.ashx?image=/325728/cco103ts.jpg&amp;class=full" TargetMode="External"/><Relationship Id="rId4" Type="http://schemas.openxmlformats.org/officeDocument/2006/relationships/slide" Target="slide18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6.xml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2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4" Type="http://schemas.openxmlformats.org/officeDocument/2006/relationships/hyperlink" Target="http://h10032.www1.hp.com/ctg/Manual/c01643304.pdf" TargetMode="External"/><Relationship Id="rId5" Type="http://schemas.openxmlformats.org/officeDocument/2006/relationships/hyperlink" Target="http://h20000.www2.hp.com/bizsupport/TechSupport/SupportTaskIndex.jsp?lang=en&amp;cc=us&amp;taskId=110&amp;prodClassId=-1&amp;prodTypeId=18972&amp;prodSeriesId=4083864" TargetMode="External"/><Relationship Id="rId6" Type="http://schemas.openxmlformats.org/officeDocument/2006/relationships/hyperlink" Target="http://www.shopping.hp.com/en_US/home-office/-/products/-/-/CB022A?HP-Officejet-Pro-8500-All-in-One-Printer-A909a&amp;TargetPage=productsupplies&amp;jumpid=ex_r11400_us/en/ink/IPG/_ps_g_hp8500ink/Officejet8500Phrase&amp;k_clickid=AMS%7C13%7C7748%7C0264404b-904b-f529-7354-000001df55e4" TargetMode="External"/><Relationship Id="rId7" Type="http://schemas.openxmlformats.org/officeDocument/2006/relationships/hyperlink" Target="mailto:aslaven@syrdio.org?subject=HP%208500%20Help%20Ticket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www.google.com/imgres?imgurl=http://h10025.www1.hp.com/ewfrf-JAVA/Doc/images/214/c02645167.gif&amp;imgrefurl=http://h10025.www1.hp.com/ewfrf/wc/document?docname=c00035263&amp;lc=en&amp;usg=__hU9ygGSN1NoZipq1qkMjZ-05dxk=&amp;h=268&amp;w=244&amp;sz=36&amp;hl=en&amp;start=67&amp;zoom=1&amp;tbnid=d4DF_O2USWQXjM:&amp;tbnh=113&amp;tbnw=103&amp;ei=AklOUb6mBITB0AGE8YGIBw&amp;itbs=1&amp;sa=X&amp;ved=0CDgQrQMwBjg8" TargetMode="External"/><Relationship Id="rId1" Type="http://schemas.openxmlformats.org/officeDocument/2006/relationships/slideLayout" Target="../slideLayouts/slideLayout11.xml"/><Relationship Id="rId2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png"/><Relationship Id="rId3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microsoft.com/office/2007/relationships/hdphoto" Target="../media/hdphoto1.wdp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2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slide" Target="slide9.xml"/><Relationship Id="rId5" Type="http://schemas.openxmlformats.org/officeDocument/2006/relationships/slide" Target="slide10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20000.www2.hp.com/bizsupport/TechSupport/ProductList.jsp?cc=us&amp;taskId=135&amp;prodSeriesId=4083864" TargetMode="External"/><Relationship Id="rId4" Type="http://schemas.openxmlformats.org/officeDocument/2006/relationships/slide" Target="slide7.xml"/><Relationship Id="rId5" Type="http://schemas.openxmlformats.org/officeDocument/2006/relationships/image" Target="../media/image22.png"/><Relationship Id="rId6" Type="http://schemas.openxmlformats.org/officeDocument/2006/relationships/hyperlink" Target="http://news.nationalpost.com/2012/11/16/forget-texting-while-driving-german-driver-stopped-by-police-had-wired-his-car-with-entire-mobile-office-including-printer/" TargetMode="Externa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" Target="slide7.xml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03" y="1209262"/>
            <a:ext cx="2929140" cy="292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2270" y="204207"/>
            <a:ext cx="894173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Get Control of Your Printer!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93777"/>
              </p:ext>
            </p:extLst>
          </p:nvPr>
        </p:nvGraphicFramePr>
        <p:xfrm>
          <a:off x="202270" y="4473833"/>
          <a:ext cx="877812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625"/>
                <a:gridCol w="1755625"/>
                <a:gridCol w="1755625"/>
                <a:gridCol w="1755625"/>
                <a:gridCol w="1755625"/>
              </a:tblGrid>
              <a:tr h="18918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hlinkClick r:id="rId3" action="ppaction://hlinksldjump"/>
                        </a:rPr>
                        <a:t>Check Power</a:t>
                      </a:r>
                    </a:p>
                    <a:p>
                      <a:pPr algn="ctr"/>
                      <a:r>
                        <a:rPr lang="en-US" sz="2000" dirty="0" smtClean="0">
                          <a:hlinkClick r:id="rId3" action="ppaction://hlinksldjump"/>
                        </a:rPr>
                        <a:t>&amp;</a:t>
                      </a:r>
                      <a:r>
                        <a:rPr lang="en-US" sz="2000" baseline="0" dirty="0" smtClean="0">
                          <a:hlinkClick r:id="rId3" action="ppaction://hlinksldjump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hlinkClick r:id="rId3" action="ppaction://hlinksldjump"/>
                        </a:rPr>
                        <a:t>Connections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hlinkClick r:id="rId4" action="ppaction://hlinksldjump"/>
                        </a:rPr>
                        <a:t>Check Drivers</a:t>
                      </a:r>
                    </a:p>
                    <a:p>
                      <a:pPr algn="ctr"/>
                      <a:r>
                        <a:rPr lang="en-US" sz="2000" dirty="0" smtClean="0">
                          <a:hlinkClick r:id="rId4" action="ppaction://hlinksldjump"/>
                        </a:rPr>
                        <a:t>&amp;</a:t>
                      </a:r>
                    </a:p>
                    <a:p>
                      <a:pPr algn="ctr"/>
                      <a:r>
                        <a:rPr lang="en-US" sz="2000" dirty="0" smtClean="0">
                          <a:hlinkClick r:id="rId4" action="ppaction://hlinksldjump"/>
                        </a:rPr>
                        <a:t>Settings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hlinkClick r:id="rId5" action="ppaction://hlinksldjump"/>
                        </a:rPr>
                        <a:t>Check Paper</a:t>
                      </a:r>
                    </a:p>
                    <a:p>
                      <a:pPr algn="ctr"/>
                      <a:r>
                        <a:rPr lang="en-US" sz="2000" dirty="0" smtClean="0">
                          <a:hlinkClick r:id="rId5" action="ppaction://hlinksldjump"/>
                        </a:rPr>
                        <a:t>Cartridges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hlinkClick r:id="rId6" action="ppaction://hlinksldjump"/>
                        </a:rPr>
                        <a:t>Check Ink Status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>
                        <a:hlinkClick r:id="rId7" action="ppaction://hlinksldjump"/>
                      </a:endParaRPr>
                    </a:p>
                    <a:p>
                      <a:pPr algn="ctr"/>
                      <a:r>
                        <a:rPr lang="en-US" sz="2000" dirty="0" smtClean="0">
                          <a:hlinkClick r:id="rId7" action="ppaction://hlinksldjump"/>
                        </a:rPr>
                        <a:t>Find</a:t>
                      </a:r>
                    </a:p>
                    <a:p>
                      <a:pPr algn="ctr"/>
                      <a:r>
                        <a:rPr lang="en-US" sz="2000" dirty="0" smtClean="0">
                          <a:hlinkClick r:id="rId7" action="ppaction://hlinksldjump"/>
                        </a:rPr>
                        <a:t>More</a:t>
                      </a:r>
                    </a:p>
                    <a:p>
                      <a:pPr algn="ctr"/>
                      <a:r>
                        <a:rPr lang="en-US" sz="2000" dirty="0" smtClean="0">
                          <a:hlinkClick r:id="rId7" action="ppaction://hlinksldjump"/>
                        </a:rPr>
                        <a:t>Resources</a:t>
                      </a:r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02688" y="4133376"/>
            <a:ext cx="29546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</a:t>
            </a:r>
            <a:r>
              <a:rPr lang="en-US" sz="800" dirty="0" err="1"/>
              <a:t>www.bkconamore.com</a:t>
            </a:r>
            <a:r>
              <a:rPr lang="en-US" sz="800" dirty="0"/>
              <a:t>/2011/08/friday-fun-finds-1.html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2270" y="4648482"/>
            <a:ext cx="1085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No power?</a:t>
            </a:r>
            <a:endParaRPr lang="en-US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1896207" y="4648482"/>
            <a:ext cx="1689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Can’t find printer?</a:t>
            </a:r>
            <a:endParaRPr lang="en-US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3677194" y="4625819"/>
            <a:ext cx="124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Paper jam?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442747" y="4648482"/>
            <a:ext cx="1914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Poor print quality?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7203271" y="4635872"/>
            <a:ext cx="1667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More questions?</a:t>
            </a:r>
            <a:endParaRPr lang="en-US" i="1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Andrea Slaven TED 501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037B-520E-6C4A-9825-15930780D1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995" y="319018"/>
            <a:ext cx="325416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Print Settings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20" y="2348051"/>
            <a:ext cx="3399584" cy="2247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248" y="2092787"/>
            <a:ext cx="4906648" cy="3525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577" y="1169457"/>
            <a:ext cx="8545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choosing PRINT, your printer window pops up. In the printer window, make sure you have the correct printer chosen.  If not, click the pop-down arrows to open the printer directory.  Choose the correct printer.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34043" y="2527443"/>
            <a:ext cx="3663994" cy="914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ction Button: Home 11">
            <a:hlinkClick r:id="" action="ppaction://hlinkshowjump?jump=firstslide" highlightClick="1"/>
          </p:cNvPr>
          <p:cNvSpPr/>
          <p:nvPr/>
        </p:nvSpPr>
        <p:spPr>
          <a:xfrm>
            <a:off x="7145329" y="6007356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Return 12">
            <a:hlinkClick r:id="rId4" action="ppaction://hlinksldjump" highlightClick="1"/>
          </p:cNvPr>
          <p:cNvSpPr/>
          <p:nvPr/>
        </p:nvSpPr>
        <p:spPr>
          <a:xfrm>
            <a:off x="8118067" y="6007356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2180" y="261062"/>
            <a:ext cx="7384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Paper Cartridges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8221" y="3882024"/>
            <a:ext cx="3311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>
                <a:hlinkClick r:id="rId2"/>
              </a:rPr>
              <a:t>http://www.cartoonstock.com/directory/p/printing_press.asp</a:t>
            </a:r>
            <a:r>
              <a:rPr lang="en-US" sz="900" dirty="0" smtClean="0"/>
              <a:t>   (Copyright would need purchased for publishing)</a:t>
            </a:r>
            <a:endParaRPr lang="en-US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771" y="1183583"/>
            <a:ext cx="2275981" cy="266633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484015"/>
              </p:ext>
            </p:extLst>
          </p:nvPr>
        </p:nvGraphicFramePr>
        <p:xfrm>
          <a:off x="1671955" y="4585713"/>
          <a:ext cx="6096000" cy="1835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18355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rId4" action="ppaction://hlinksldjump"/>
                        </a:rPr>
                        <a:t>Jam Area</a:t>
                      </a:r>
                    </a:p>
                    <a:p>
                      <a:pPr algn="ctr"/>
                      <a:r>
                        <a:rPr lang="en-US" sz="2400" b="0" dirty="0" smtClean="0">
                          <a:hlinkClick r:id="rId4" action="ppaction://hlinksldjump"/>
                        </a:rPr>
                        <a:t>Back Roller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rId5" action="ppaction://hlinksldjump"/>
                        </a:rPr>
                        <a:t>Jam Area</a:t>
                      </a:r>
                    </a:p>
                    <a:p>
                      <a:pPr algn="ctr"/>
                      <a:r>
                        <a:rPr lang="en-US" sz="2400" b="0" dirty="0" smtClean="0">
                          <a:hlinkClick r:id="rId5" action="ppaction://hlinksldjump"/>
                        </a:rPr>
                        <a:t>Top Load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rId6" action="ppaction://hlinksldjump"/>
                        </a:rPr>
                        <a:t>Jam Area</a:t>
                      </a:r>
                    </a:p>
                    <a:p>
                      <a:pPr algn="ctr"/>
                      <a:r>
                        <a:rPr lang="en-US" sz="2400" b="0" dirty="0" smtClean="0">
                          <a:hlinkClick r:id="rId6" action="ppaction://hlinksldjump"/>
                        </a:rPr>
                        <a:t>Front Load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" action="ppaction://hlinkshowjump?jump=firstslide"/>
                        </a:rPr>
                        <a:t>Home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06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666" y="319018"/>
            <a:ext cx="522450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Clear Back Roller Jam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675505" y="6007356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Return 3">
            <a:hlinkClick r:id="rId2" action="ppaction://hlinksldjump" highlightClick="1"/>
          </p:cNvPr>
          <p:cNvSpPr/>
          <p:nvPr/>
        </p:nvSpPr>
        <p:spPr>
          <a:xfrm>
            <a:off x="6701160" y="6024967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36321" y="6182258"/>
            <a:ext cx="469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Still not printing?  Check top or front load.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1" y="2663062"/>
            <a:ext cx="2367821" cy="130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6282" y="1340551"/>
            <a:ext cx="2052767" cy="13685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649" y="2151391"/>
            <a:ext cx="2090124" cy="13686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049" y="4143022"/>
            <a:ext cx="2120662" cy="1332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093" y="4383957"/>
            <a:ext cx="2032378" cy="1373343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>
            <a:off x="2465936" y="1886335"/>
            <a:ext cx="1085012" cy="54247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392395">
            <a:off x="5745980" y="1838156"/>
            <a:ext cx="938249" cy="2785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 Arrow 19"/>
          <p:cNvSpPr/>
          <p:nvPr/>
        </p:nvSpPr>
        <p:spPr>
          <a:xfrm rot="10800000">
            <a:off x="8038952" y="3742454"/>
            <a:ext cx="491829" cy="107868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0220091">
            <a:off x="4709199" y="4811117"/>
            <a:ext cx="938249" cy="2785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ent Arrow 21"/>
          <p:cNvSpPr/>
          <p:nvPr/>
        </p:nvSpPr>
        <p:spPr>
          <a:xfrm rot="16200000">
            <a:off x="1757995" y="4767299"/>
            <a:ext cx="1085012" cy="46421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9495" y="1739732"/>
            <a:ext cx="2080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Turn Power off and unplug from power source.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64175" y="878886"/>
            <a:ext cx="303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 Look to back of printer.  Push the two side release tabs to loosen the feed roller.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20120" y="3422438"/>
            <a:ext cx="275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Remove feed roller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22376" y="5436178"/>
            <a:ext cx="275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Remove paper.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175048" y="5701801"/>
            <a:ext cx="310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 Snap feed roller back on.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35503" y="4029962"/>
            <a:ext cx="275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 Plug unit in and turn on power.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2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255" y="351397"/>
            <a:ext cx="49167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Clear Top Load Feed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675505" y="6007356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Return 3">
            <a:hlinkClick r:id="rId2" action="ppaction://hlinksldjump" highlightClick="1"/>
          </p:cNvPr>
          <p:cNvSpPr/>
          <p:nvPr/>
        </p:nvSpPr>
        <p:spPr>
          <a:xfrm>
            <a:off x="6596657" y="6024967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675505" y="6007356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99048" y="6366924"/>
            <a:ext cx="469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Still not printing?  Check front load.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1" y="2663062"/>
            <a:ext cx="2367821" cy="1300480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>
            <a:off x="2465936" y="1886335"/>
            <a:ext cx="1085012" cy="54247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392395">
            <a:off x="5745980" y="1838156"/>
            <a:ext cx="938249" cy="2785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10800000">
            <a:off x="8038952" y="3742454"/>
            <a:ext cx="491829" cy="107868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0220091">
            <a:off x="4791288" y="5030046"/>
            <a:ext cx="1238520" cy="2149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/>
          <p:cNvSpPr/>
          <p:nvPr/>
        </p:nvSpPr>
        <p:spPr>
          <a:xfrm rot="16200000">
            <a:off x="2077371" y="4767298"/>
            <a:ext cx="1085012" cy="46421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495" y="1739732"/>
            <a:ext cx="2080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Turn Power off and unplug from power source.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64175" y="878886"/>
            <a:ext cx="303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 Look to top feeder.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520120" y="3422438"/>
            <a:ext cx="275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Remove documents.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22376" y="5436178"/>
            <a:ext cx="275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Lift the top feeder.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75048" y="5701801"/>
            <a:ext cx="310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 Remove jammed paper.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5503" y="4029962"/>
            <a:ext cx="275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 Close top.  Plug unit in and turn on power.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463" y="1269862"/>
            <a:ext cx="1862015" cy="13560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160" y="2169902"/>
            <a:ext cx="2135798" cy="12753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048" y="4165179"/>
            <a:ext cx="1779399" cy="12709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849" y="4540327"/>
            <a:ext cx="1569623" cy="108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3995" y="319018"/>
            <a:ext cx="325416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Print Settings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882191" y="6071133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7830" y="319018"/>
            <a:ext cx="539121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Clear Front Roller Jam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Action Button: Return 7">
            <a:hlinkClick r:id="rId2" action="ppaction://hlinksldjump" highlightClick="1"/>
          </p:cNvPr>
          <p:cNvSpPr/>
          <p:nvPr/>
        </p:nvSpPr>
        <p:spPr>
          <a:xfrm>
            <a:off x="6926249" y="6071133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6321" y="6182258"/>
            <a:ext cx="469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Still not printing?  Check top or front load.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81" y="2663062"/>
            <a:ext cx="2367821" cy="1300480"/>
          </a:xfrm>
          <a:prstGeom prst="rect">
            <a:avLst/>
          </a:prstGeom>
        </p:spPr>
      </p:pic>
      <p:sp>
        <p:nvSpPr>
          <p:cNvPr id="15" name="Bent Arrow 14"/>
          <p:cNvSpPr/>
          <p:nvPr/>
        </p:nvSpPr>
        <p:spPr>
          <a:xfrm>
            <a:off x="2465936" y="1886335"/>
            <a:ext cx="1085012" cy="542476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392395">
            <a:off x="5745980" y="1838156"/>
            <a:ext cx="938249" cy="27858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ent Arrow 16"/>
          <p:cNvSpPr/>
          <p:nvPr/>
        </p:nvSpPr>
        <p:spPr>
          <a:xfrm rot="10800000">
            <a:off x="8038952" y="3742454"/>
            <a:ext cx="491829" cy="1078685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0220091">
            <a:off x="4664517" y="4858041"/>
            <a:ext cx="1196251" cy="2637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 Arrow 18"/>
          <p:cNvSpPr/>
          <p:nvPr/>
        </p:nvSpPr>
        <p:spPr>
          <a:xfrm rot="16200000">
            <a:off x="1757995" y="4767299"/>
            <a:ext cx="1085012" cy="464219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9495" y="1739732"/>
            <a:ext cx="2080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Turn Power off and unplug from power source.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64175" y="878886"/>
            <a:ext cx="303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 Look to back of printer.  Push the two side release tabs to loosen the feed roller..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18742" y="3307882"/>
            <a:ext cx="378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Wait for printer head to finish moving to left side.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58030" y="5565667"/>
            <a:ext cx="275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 Find jammed paper.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75048" y="5701801"/>
            <a:ext cx="310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. Remove jammed paper.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35503" y="4029962"/>
            <a:ext cx="275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 Plug unit in and turn on power.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738" y="1251440"/>
            <a:ext cx="1627638" cy="12697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634" y="1765723"/>
            <a:ext cx="2224153" cy="16567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088" y="4086490"/>
            <a:ext cx="2029683" cy="15119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916" y="4386270"/>
            <a:ext cx="1768747" cy="131553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6933930" y="2521229"/>
            <a:ext cx="883088" cy="901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14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2863" y="261062"/>
            <a:ext cx="5362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Ink Status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966821"/>
              </p:ext>
            </p:extLst>
          </p:nvPr>
        </p:nvGraphicFramePr>
        <p:xfrm>
          <a:off x="1637947" y="4585713"/>
          <a:ext cx="6096000" cy="1835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8355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rId2" action="ppaction://hlinksldjump"/>
                        </a:rPr>
                        <a:t>Check Ink Status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rId3" action="ppaction://hlinksldjump"/>
                        </a:rPr>
                        <a:t>Change Ink</a:t>
                      </a:r>
                      <a:r>
                        <a:rPr lang="en-US" sz="2400" b="0" baseline="0" dirty="0" smtClean="0">
                          <a:hlinkClick r:id="rId3" action="ppaction://hlinksldjump"/>
                        </a:rPr>
                        <a:t> Cartridge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" action="ppaction://hlinkshowjump?jump=firstslide"/>
                        </a:rPr>
                        <a:t>Home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 descr="rinter ink cartoons, printer ink cartoon, printer ink picture, printer ink pictures, printer ink image, printer ink images, printer ink illustration, printer ink illustrations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353" y="1184392"/>
            <a:ext cx="3345370" cy="25805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2286000" y="376493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5"/>
              </a:rPr>
              <a:t>http://</a:t>
            </a:r>
            <a:r>
              <a:rPr lang="en-US" sz="800" dirty="0" err="1">
                <a:hlinkClick r:id="rId5"/>
              </a:rPr>
              <a:t>www.cartoonstock.com</a:t>
            </a:r>
            <a:r>
              <a:rPr lang="en-US" sz="800" dirty="0">
                <a:hlinkClick r:id="rId5"/>
              </a:rPr>
              <a:t>/</a:t>
            </a:r>
            <a:r>
              <a:rPr lang="en-US" sz="800" dirty="0" err="1">
                <a:hlinkClick r:id="rId5"/>
              </a:rPr>
              <a:t>newscartoons</a:t>
            </a:r>
            <a:r>
              <a:rPr lang="en-US" sz="800" dirty="0">
                <a:hlinkClick r:id="rId5"/>
              </a:rPr>
              <a:t>/cartoonists/</a:t>
            </a:r>
            <a:r>
              <a:rPr lang="en-US" sz="800" dirty="0" err="1">
                <a:hlinkClick r:id="rId5"/>
              </a:rPr>
              <a:t>ggu</a:t>
            </a:r>
            <a:r>
              <a:rPr lang="en-US" sz="800" dirty="0">
                <a:hlinkClick r:id="rId5"/>
              </a:rPr>
              <a:t>/</a:t>
            </a:r>
            <a:r>
              <a:rPr lang="en-US" sz="800" dirty="0" err="1">
                <a:hlinkClick r:id="rId5"/>
              </a:rPr>
              <a:t>lowres</a:t>
            </a:r>
            <a:r>
              <a:rPr lang="en-US" sz="800" dirty="0">
                <a:hlinkClick r:id="rId5"/>
              </a:rPr>
              <a:t>/ggun550l.jpg</a:t>
            </a:r>
            <a:r>
              <a:rPr lang="en-US" sz="800" dirty="0" smtClean="0">
                <a:effectLst/>
                <a:hlinkClick r:id="rId5"/>
              </a:rPr>
              <a:t> </a:t>
            </a:r>
            <a:endParaRPr 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3050980" y="392564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(Copyright would need purchased for publishing)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0937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747" y="319018"/>
            <a:ext cx="402035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Ink Status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882191" y="6071133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Return 3">
            <a:hlinkClick r:id="rId2" action="ppaction://hlinksldjump" highlightClick="1"/>
          </p:cNvPr>
          <p:cNvSpPr/>
          <p:nvPr/>
        </p:nvSpPr>
        <p:spPr>
          <a:xfrm>
            <a:off x="6926249" y="6071133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801" y="1208239"/>
            <a:ext cx="3588032" cy="1829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83" y="1164000"/>
            <a:ext cx="2672752" cy="194798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707" y="2955457"/>
            <a:ext cx="3172252" cy="1933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347" y="4466845"/>
            <a:ext cx="3588032" cy="2148522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108376" y="1652084"/>
            <a:ext cx="1516550" cy="764398"/>
          </a:xfrm>
          <a:custGeom>
            <a:avLst/>
            <a:gdLst>
              <a:gd name="connsiteX0" fmla="*/ 752110 w 1516550"/>
              <a:gd name="connsiteY0" fmla="*/ 73974 h 764398"/>
              <a:gd name="connsiteX1" fmla="*/ 752110 w 1516550"/>
              <a:gd name="connsiteY1" fmla="*/ 73974 h 764398"/>
              <a:gd name="connsiteX2" fmla="*/ 591824 w 1516550"/>
              <a:gd name="connsiteY2" fmla="*/ 61645 h 764398"/>
              <a:gd name="connsiteX3" fmla="*/ 517846 w 1516550"/>
              <a:gd name="connsiteY3" fmla="*/ 49316 h 764398"/>
              <a:gd name="connsiteX4" fmla="*/ 246593 w 1516550"/>
              <a:gd name="connsiteY4" fmla="*/ 61645 h 764398"/>
              <a:gd name="connsiteX5" fmla="*/ 147956 w 1516550"/>
              <a:gd name="connsiteY5" fmla="*/ 86303 h 764398"/>
              <a:gd name="connsiteX6" fmla="*/ 123296 w 1516550"/>
              <a:gd name="connsiteY6" fmla="*/ 110961 h 764398"/>
              <a:gd name="connsiteX7" fmla="*/ 86307 w 1516550"/>
              <a:gd name="connsiteY7" fmla="*/ 135619 h 764398"/>
              <a:gd name="connsiteX8" fmla="*/ 61648 w 1516550"/>
              <a:gd name="connsiteY8" fmla="*/ 209593 h 764398"/>
              <a:gd name="connsiteX9" fmla="*/ 49318 w 1516550"/>
              <a:gd name="connsiteY9" fmla="*/ 246580 h 764398"/>
              <a:gd name="connsiteX10" fmla="*/ 36989 w 1516550"/>
              <a:gd name="connsiteY10" fmla="*/ 308225 h 764398"/>
              <a:gd name="connsiteX11" fmla="*/ 24659 w 1516550"/>
              <a:gd name="connsiteY11" fmla="*/ 357541 h 764398"/>
              <a:gd name="connsiteX12" fmla="*/ 0 w 1516550"/>
              <a:gd name="connsiteY12" fmla="*/ 431515 h 764398"/>
              <a:gd name="connsiteX13" fmla="*/ 24659 w 1516550"/>
              <a:gd name="connsiteY13" fmla="*/ 567134 h 764398"/>
              <a:gd name="connsiteX14" fmla="*/ 73978 w 1516550"/>
              <a:gd name="connsiteY14" fmla="*/ 628779 h 764398"/>
              <a:gd name="connsiteX15" fmla="*/ 98637 w 1516550"/>
              <a:gd name="connsiteY15" fmla="*/ 665766 h 764398"/>
              <a:gd name="connsiteX16" fmla="*/ 172615 w 1516550"/>
              <a:gd name="connsiteY16" fmla="*/ 715082 h 764398"/>
              <a:gd name="connsiteX17" fmla="*/ 209604 w 1516550"/>
              <a:gd name="connsiteY17" fmla="*/ 739740 h 764398"/>
              <a:gd name="connsiteX18" fmla="*/ 295912 w 1516550"/>
              <a:gd name="connsiteY18" fmla="*/ 764398 h 764398"/>
              <a:gd name="connsiteX19" fmla="*/ 530176 w 1516550"/>
              <a:gd name="connsiteY19" fmla="*/ 752069 h 764398"/>
              <a:gd name="connsiteX20" fmla="*/ 591824 w 1516550"/>
              <a:gd name="connsiteY20" fmla="*/ 739740 h 764398"/>
              <a:gd name="connsiteX21" fmla="*/ 801429 w 1516550"/>
              <a:gd name="connsiteY21" fmla="*/ 727411 h 764398"/>
              <a:gd name="connsiteX22" fmla="*/ 875407 w 1516550"/>
              <a:gd name="connsiteY22" fmla="*/ 665766 h 764398"/>
              <a:gd name="connsiteX23" fmla="*/ 912396 w 1516550"/>
              <a:gd name="connsiteY23" fmla="*/ 641108 h 764398"/>
              <a:gd name="connsiteX24" fmla="*/ 949385 w 1516550"/>
              <a:gd name="connsiteY24" fmla="*/ 554805 h 764398"/>
              <a:gd name="connsiteX25" fmla="*/ 974044 w 1516550"/>
              <a:gd name="connsiteY25" fmla="*/ 468502 h 764398"/>
              <a:gd name="connsiteX26" fmla="*/ 949385 w 1516550"/>
              <a:gd name="connsiteY26" fmla="*/ 271238 h 764398"/>
              <a:gd name="connsiteX27" fmla="*/ 912396 w 1516550"/>
              <a:gd name="connsiteY27" fmla="*/ 246580 h 764398"/>
              <a:gd name="connsiteX28" fmla="*/ 875407 w 1516550"/>
              <a:gd name="connsiteY28" fmla="*/ 172606 h 764398"/>
              <a:gd name="connsiteX29" fmla="*/ 838418 w 1516550"/>
              <a:gd name="connsiteY29" fmla="*/ 160277 h 764398"/>
              <a:gd name="connsiteX30" fmla="*/ 801429 w 1516550"/>
              <a:gd name="connsiteY30" fmla="*/ 135619 h 764398"/>
              <a:gd name="connsiteX31" fmla="*/ 776769 w 1516550"/>
              <a:gd name="connsiteY31" fmla="*/ 110961 h 764398"/>
              <a:gd name="connsiteX32" fmla="*/ 653473 w 1516550"/>
              <a:gd name="connsiteY32" fmla="*/ 73974 h 764398"/>
              <a:gd name="connsiteX33" fmla="*/ 616484 w 1516550"/>
              <a:gd name="connsiteY33" fmla="*/ 61645 h 764398"/>
              <a:gd name="connsiteX34" fmla="*/ 591824 w 1516550"/>
              <a:gd name="connsiteY34" fmla="*/ 36987 h 764398"/>
              <a:gd name="connsiteX35" fmla="*/ 530176 w 1516550"/>
              <a:gd name="connsiteY35" fmla="*/ 0 h 764398"/>
              <a:gd name="connsiteX36" fmla="*/ 1504221 w 1516550"/>
              <a:gd name="connsiteY36" fmla="*/ 197264 h 764398"/>
              <a:gd name="connsiteX37" fmla="*/ 1504221 w 1516550"/>
              <a:gd name="connsiteY37" fmla="*/ 197264 h 764398"/>
              <a:gd name="connsiteX38" fmla="*/ 1504221 w 1516550"/>
              <a:gd name="connsiteY38" fmla="*/ 197264 h 764398"/>
              <a:gd name="connsiteX39" fmla="*/ 1516550 w 1516550"/>
              <a:gd name="connsiteY39" fmla="*/ 160277 h 76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516550" h="764398">
                <a:moveTo>
                  <a:pt x="752110" y="73974"/>
                </a:moveTo>
                <a:lnTo>
                  <a:pt x="752110" y="73974"/>
                </a:lnTo>
                <a:cubicBezTo>
                  <a:pt x="698681" y="69864"/>
                  <a:pt x="645116" y="67254"/>
                  <a:pt x="591824" y="61645"/>
                </a:cubicBezTo>
                <a:cubicBezTo>
                  <a:pt x="566962" y="59028"/>
                  <a:pt x="542845" y="49316"/>
                  <a:pt x="517846" y="49316"/>
                </a:cubicBezTo>
                <a:cubicBezTo>
                  <a:pt x="427335" y="49316"/>
                  <a:pt x="337011" y="57535"/>
                  <a:pt x="246593" y="61645"/>
                </a:cubicBezTo>
                <a:cubicBezTo>
                  <a:pt x="233334" y="64297"/>
                  <a:pt x="166913" y="74930"/>
                  <a:pt x="147956" y="86303"/>
                </a:cubicBezTo>
                <a:cubicBezTo>
                  <a:pt x="137988" y="92283"/>
                  <a:pt x="132373" y="103700"/>
                  <a:pt x="123296" y="110961"/>
                </a:cubicBezTo>
                <a:cubicBezTo>
                  <a:pt x="111725" y="120217"/>
                  <a:pt x="98637" y="127400"/>
                  <a:pt x="86307" y="135619"/>
                </a:cubicBezTo>
                <a:lnTo>
                  <a:pt x="61648" y="209593"/>
                </a:lnTo>
                <a:cubicBezTo>
                  <a:pt x="57538" y="221922"/>
                  <a:pt x="51867" y="233836"/>
                  <a:pt x="49318" y="246580"/>
                </a:cubicBezTo>
                <a:cubicBezTo>
                  <a:pt x="45208" y="267128"/>
                  <a:pt x="41535" y="287769"/>
                  <a:pt x="36989" y="308225"/>
                </a:cubicBezTo>
                <a:cubicBezTo>
                  <a:pt x="33313" y="324766"/>
                  <a:pt x="29528" y="341311"/>
                  <a:pt x="24659" y="357541"/>
                </a:cubicBezTo>
                <a:cubicBezTo>
                  <a:pt x="17190" y="382437"/>
                  <a:pt x="0" y="431515"/>
                  <a:pt x="0" y="431515"/>
                </a:cubicBezTo>
                <a:cubicBezTo>
                  <a:pt x="4251" y="465522"/>
                  <a:pt x="5651" y="529121"/>
                  <a:pt x="24659" y="567134"/>
                </a:cubicBezTo>
                <a:cubicBezTo>
                  <a:pt x="49961" y="617734"/>
                  <a:pt x="43394" y="590552"/>
                  <a:pt x="73978" y="628779"/>
                </a:cubicBezTo>
                <a:cubicBezTo>
                  <a:pt x="83235" y="640349"/>
                  <a:pt x="87485" y="656009"/>
                  <a:pt x="98637" y="665766"/>
                </a:cubicBezTo>
                <a:cubicBezTo>
                  <a:pt x="120941" y="685281"/>
                  <a:pt x="147956" y="698643"/>
                  <a:pt x="172615" y="715082"/>
                </a:cubicBezTo>
                <a:cubicBezTo>
                  <a:pt x="184945" y="723301"/>
                  <a:pt x="195546" y="735054"/>
                  <a:pt x="209604" y="739740"/>
                </a:cubicBezTo>
                <a:cubicBezTo>
                  <a:pt x="262669" y="757427"/>
                  <a:pt x="233984" y="748917"/>
                  <a:pt x="295912" y="764398"/>
                </a:cubicBezTo>
                <a:cubicBezTo>
                  <a:pt x="374000" y="760288"/>
                  <a:pt x="452250" y="758562"/>
                  <a:pt x="530176" y="752069"/>
                </a:cubicBezTo>
                <a:cubicBezTo>
                  <a:pt x="551060" y="750329"/>
                  <a:pt x="570954" y="741637"/>
                  <a:pt x="591824" y="739740"/>
                </a:cubicBezTo>
                <a:cubicBezTo>
                  <a:pt x="661526" y="733404"/>
                  <a:pt x="731561" y="731521"/>
                  <a:pt x="801429" y="727411"/>
                </a:cubicBezTo>
                <a:cubicBezTo>
                  <a:pt x="893266" y="666190"/>
                  <a:pt x="780472" y="744874"/>
                  <a:pt x="875407" y="665766"/>
                </a:cubicBezTo>
                <a:cubicBezTo>
                  <a:pt x="886791" y="656280"/>
                  <a:pt x="900066" y="649327"/>
                  <a:pt x="912396" y="641108"/>
                </a:cubicBezTo>
                <a:cubicBezTo>
                  <a:pt x="941312" y="554367"/>
                  <a:pt x="903678" y="661450"/>
                  <a:pt x="949385" y="554805"/>
                </a:cubicBezTo>
                <a:cubicBezTo>
                  <a:pt x="960000" y="530038"/>
                  <a:pt x="967786" y="493534"/>
                  <a:pt x="974044" y="468502"/>
                </a:cubicBezTo>
                <a:cubicBezTo>
                  <a:pt x="965824" y="402747"/>
                  <a:pt x="967122" y="335087"/>
                  <a:pt x="949385" y="271238"/>
                </a:cubicBezTo>
                <a:cubicBezTo>
                  <a:pt x="945419" y="256960"/>
                  <a:pt x="921653" y="258151"/>
                  <a:pt x="912396" y="246580"/>
                </a:cubicBezTo>
                <a:cubicBezTo>
                  <a:pt x="872687" y="196947"/>
                  <a:pt x="933149" y="218797"/>
                  <a:pt x="875407" y="172606"/>
                </a:cubicBezTo>
                <a:cubicBezTo>
                  <a:pt x="865258" y="164487"/>
                  <a:pt x="850043" y="166089"/>
                  <a:pt x="838418" y="160277"/>
                </a:cubicBezTo>
                <a:cubicBezTo>
                  <a:pt x="825164" y="153650"/>
                  <a:pt x="813000" y="144875"/>
                  <a:pt x="801429" y="135619"/>
                </a:cubicBezTo>
                <a:cubicBezTo>
                  <a:pt x="792352" y="128358"/>
                  <a:pt x="787166" y="116159"/>
                  <a:pt x="776769" y="110961"/>
                </a:cubicBezTo>
                <a:cubicBezTo>
                  <a:pt x="737702" y="91429"/>
                  <a:pt x="694769" y="85772"/>
                  <a:pt x="653473" y="73974"/>
                </a:cubicBezTo>
                <a:cubicBezTo>
                  <a:pt x="640976" y="70404"/>
                  <a:pt x="628814" y="65755"/>
                  <a:pt x="616484" y="61645"/>
                </a:cubicBezTo>
                <a:cubicBezTo>
                  <a:pt x="608264" y="53426"/>
                  <a:pt x="600901" y="44248"/>
                  <a:pt x="591824" y="36987"/>
                </a:cubicBezTo>
                <a:cubicBezTo>
                  <a:pt x="567026" y="17150"/>
                  <a:pt x="555786" y="12805"/>
                  <a:pt x="530176" y="0"/>
                </a:cubicBezTo>
                <a:lnTo>
                  <a:pt x="1504221" y="197264"/>
                </a:lnTo>
                <a:lnTo>
                  <a:pt x="1504221" y="197264"/>
                </a:lnTo>
                <a:lnTo>
                  <a:pt x="1504221" y="197264"/>
                </a:lnTo>
                <a:lnTo>
                  <a:pt x="1516550" y="16027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74178" y="1652084"/>
            <a:ext cx="937056" cy="24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7077237" y="3329620"/>
            <a:ext cx="823318" cy="738946"/>
          </a:xfrm>
          <a:custGeom>
            <a:avLst/>
            <a:gdLst>
              <a:gd name="connsiteX0" fmla="*/ 443869 w 823318"/>
              <a:gd name="connsiteY0" fmla="*/ 11536 h 738946"/>
              <a:gd name="connsiteX1" fmla="*/ 443869 w 823318"/>
              <a:gd name="connsiteY1" fmla="*/ 11536 h 738946"/>
              <a:gd name="connsiteX2" fmla="*/ 184945 w 823318"/>
              <a:gd name="connsiteY2" fmla="*/ 23865 h 738946"/>
              <a:gd name="connsiteX3" fmla="*/ 110967 w 823318"/>
              <a:gd name="connsiteY3" fmla="*/ 48523 h 738946"/>
              <a:gd name="connsiteX4" fmla="*/ 61649 w 823318"/>
              <a:gd name="connsiteY4" fmla="*/ 85510 h 738946"/>
              <a:gd name="connsiteX5" fmla="*/ 24660 w 823318"/>
              <a:gd name="connsiteY5" fmla="*/ 110168 h 738946"/>
              <a:gd name="connsiteX6" fmla="*/ 0 w 823318"/>
              <a:gd name="connsiteY6" fmla="*/ 147155 h 738946"/>
              <a:gd name="connsiteX7" fmla="*/ 12330 w 823318"/>
              <a:gd name="connsiteY7" fmla="*/ 566340 h 738946"/>
              <a:gd name="connsiteX8" fmla="*/ 24660 w 823318"/>
              <a:gd name="connsiteY8" fmla="*/ 603327 h 738946"/>
              <a:gd name="connsiteX9" fmla="*/ 61649 w 823318"/>
              <a:gd name="connsiteY9" fmla="*/ 640314 h 738946"/>
              <a:gd name="connsiteX10" fmla="*/ 73978 w 823318"/>
              <a:gd name="connsiteY10" fmla="*/ 677301 h 738946"/>
              <a:gd name="connsiteX11" fmla="*/ 110967 w 823318"/>
              <a:gd name="connsiteY11" fmla="*/ 689630 h 738946"/>
              <a:gd name="connsiteX12" fmla="*/ 160286 w 823318"/>
              <a:gd name="connsiteY12" fmla="*/ 714288 h 738946"/>
              <a:gd name="connsiteX13" fmla="*/ 221934 w 823318"/>
              <a:gd name="connsiteY13" fmla="*/ 726617 h 738946"/>
              <a:gd name="connsiteX14" fmla="*/ 271253 w 823318"/>
              <a:gd name="connsiteY14" fmla="*/ 738946 h 738946"/>
              <a:gd name="connsiteX15" fmla="*/ 554836 w 823318"/>
              <a:gd name="connsiteY15" fmla="*/ 726617 h 738946"/>
              <a:gd name="connsiteX16" fmla="*/ 653473 w 823318"/>
              <a:gd name="connsiteY16" fmla="*/ 689630 h 738946"/>
              <a:gd name="connsiteX17" fmla="*/ 678133 w 823318"/>
              <a:gd name="connsiteY17" fmla="*/ 664972 h 738946"/>
              <a:gd name="connsiteX18" fmla="*/ 789100 w 823318"/>
              <a:gd name="connsiteY18" fmla="*/ 578669 h 738946"/>
              <a:gd name="connsiteX19" fmla="*/ 813759 w 823318"/>
              <a:gd name="connsiteY19" fmla="*/ 529353 h 738946"/>
              <a:gd name="connsiteX20" fmla="*/ 776770 w 823318"/>
              <a:gd name="connsiteY20" fmla="*/ 233458 h 738946"/>
              <a:gd name="connsiteX21" fmla="*/ 739781 w 823318"/>
              <a:gd name="connsiteY21" fmla="*/ 196471 h 738946"/>
              <a:gd name="connsiteX22" fmla="*/ 715122 w 823318"/>
              <a:gd name="connsiteY22" fmla="*/ 159484 h 738946"/>
              <a:gd name="connsiteX23" fmla="*/ 641144 w 823318"/>
              <a:gd name="connsiteY23" fmla="*/ 110168 h 738946"/>
              <a:gd name="connsiteX24" fmla="*/ 579495 w 823318"/>
              <a:gd name="connsiteY24" fmla="*/ 73181 h 738946"/>
              <a:gd name="connsiteX25" fmla="*/ 530176 w 823318"/>
              <a:gd name="connsiteY25" fmla="*/ 11536 h 738946"/>
              <a:gd name="connsiteX26" fmla="*/ 443869 w 823318"/>
              <a:gd name="connsiteY26" fmla="*/ 11536 h 73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23318" h="738946">
                <a:moveTo>
                  <a:pt x="443869" y="11536"/>
                </a:moveTo>
                <a:lnTo>
                  <a:pt x="443869" y="11536"/>
                </a:lnTo>
                <a:cubicBezTo>
                  <a:pt x="357561" y="15646"/>
                  <a:pt x="270822" y="14324"/>
                  <a:pt x="184945" y="23865"/>
                </a:cubicBezTo>
                <a:cubicBezTo>
                  <a:pt x="159111" y="26735"/>
                  <a:pt x="110967" y="48523"/>
                  <a:pt x="110967" y="48523"/>
                </a:cubicBezTo>
                <a:cubicBezTo>
                  <a:pt x="94528" y="60852"/>
                  <a:pt x="78371" y="73567"/>
                  <a:pt x="61649" y="85510"/>
                </a:cubicBezTo>
                <a:cubicBezTo>
                  <a:pt x="49591" y="94123"/>
                  <a:pt x="35138" y="99690"/>
                  <a:pt x="24660" y="110168"/>
                </a:cubicBezTo>
                <a:cubicBezTo>
                  <a:pt x="14182" y="120646"/>
                  <a:pt x="8220" y="134826"/>
                  <a:pt x="0" y="147155"/>
                </a:cubicBezTo>
                <a:cubicBezTo>
                  <a:pt x="4110" y="286883"/>
                  <a:pt x="4784" y="426755"/>
                  <a:pt x="12330" y="566340"/>
                </a:cubicBezTo>
                <a:cubicBezTo>
                  <a:pt x="13032" y="579317"/>
                  <a:pt x="17451" y="592514"/>
                  <a:pt x="24660" y="603327"/>
                </a:cubicBezTo>
                <a:cubicBezTo>
                  <a:pt x="34332" y="617835"/>
                  <a:pt x="49319" y="627985"/>
                  <a:pt x="61649" y="640314"/>
                </a:cubicBezTo>
                <a:cubicBezTo>
                  <a:pt x="65759" y="652643"/>
                  <a:pt x="64788" y="668112"/>
                  <a:pt x="73978" y="677301"/>
                </a:cubicBezTo>
                <a:cubicBezTo>
                  <a:pt x="83168" y="686491"/>
                  <a:pt x="99021" y="684511"/>
                  <a:pt x="110967" y="689630"/>
                </a:cubicBezTo>
                <a:cubicBezTo>
                  <a:pt x="127861" y="696870"/>
                  <a:pt x="142849" y="708476"/>
                  <a:pt x="160286" y="714288"/>
                </a:cubicBezTo>
                <a:cubicBezTo>
                  <a:pt x="180167" y="720915"/>
                  <a:pt x="201477" y="722071"/>
                  <a:pt x="221934" y="726617"/>
                </a:cubicBezTo>
                <a:cubicBezTo>
                  <a:pt x="238476" y="730293"/>
                  <a:pt x="254813" y="734836"/>
                  <a:pt x="271253" y="738946"/>
                </a:cubicBezTo>
                <a:cubicBezTo>
                  <a:pt x="365781" y="734836"/>
                  <a:pt x="460478" y="733606"/>
                  <a:pt x="554836" y="726617"/>
                </a:cubicBezTo>
                <a:cubicBezTo>
                  <a:pt x="585333" y="724358"/>
                  <a:pt x="628753" y="706109"/>
                  <a:pt x="653473" y="689630"/>
                </a:cubicBezTo>
                <a:cubicBezTo>
                  <a:pt x="663145" y="683182"/>
                  <a:pt x="668833" y="671946"/>
                  <a:pt x="678133" y="664972"/>
                </a:cubicBezTo>
                <a:cubicBezTo>
                  <a:pt x="796112" y="576493"/>
                  <a:pt x="713802" y="653963"/>
                  <a:pt x="789100" y="578669"/>
                </a:cubicBezTo>
                <a:cubicBezTo>
                  <a:pt x="797320" y="562230"/>
                  <a:pt x="813024" y="547717"/>
                  <a:pt x="813759" y="529353"/>
                </a:cubicBezTo>
                <a:cubicBezTo>
                  <a:pt x="818763" y="404261"/>
                  <a:pt x="846263" y="316846"/>
                  <a:pt x="776770" y="233458"/>
                </a:cubicBezTo>
                <a:cubicBezTo>
                  <a:pt x="765607" y="220063"/>
                  <a:pt x="750944" y="209866"/>
                  <a:pt x="739781" y="196471"/>
                </a:cubicBezTo>
                <a:cubicBezTo>
                  <a:pt x="730295" y="185088"/>
                  <a:pt x="726274" y="169241"/>
                  <a:pt x="715122" y="159484"/>
                </a:cubicBezTo>
                <a:cubicBezTo>
                  <a:pt x="692818" y="139969"/>
                  <a:pt x="662101" y="131123"/>
                  <a:pt x="641144" y="110168"/>
                </a:cubicBezTo>
                <a:cubicBezTo>
                  <a:pt x="607294" y="76320"/>
                  <a:pt x="627512" y="89186"/>
                  <a:pt x="579495" y="73181"/>
                </a:cubicBezTo>
                <a:cubicBezTo>
                  <a:pt x="570782" y="60112"/>
                  <a:pt x="547746" y="20321"/>
                  <a:pt x="530176" y="11536"/>
                </a:cubicBezTo>
                <a:cubicBezTo>
                  <a:pt x="478258" y="-14422"/>
                  <a:pt x="458253" y="11536"/>
                  <a:pt x="443869" y="11536"/>
                </a:cubicBezTo>
                <a:close/>
              </a:path>
            </a:pathLst>
          </a:cu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16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000" y="319018"/>
            <a:ext cx="508584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Change Ink Cartridge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Action Button: Home 2">
            <a:hlinkClick r:id="" action="ppaction://hlinkshowjump?jump=firstslide" highlightClick="1"/>
          </p:cNvPr>
          <p:cNvSpPr/>
          <p:nvPr/>
        </p:nvSpPr>
        <p:spPr>
          <a:xfrm>
            <a:off x="7069678" y="6077283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Return 3">
            <a:hlinkClick r:id="rId2" action="ppaction://hlinksldjump" highlightClick="1"/>
          </p:cNvPr>
          <p:cNvSpPr/>
          <p:nvPr/>
        </p:nvSpPr>
        <p:spPr>
          <a:xfrm>
            <a:off x="8134558" y="6077283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06" y="1163999"/>
            <a:ext cx="4205154" cy="3064843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Freeform 5"/>
          <p:cNvSpPr/>
          <p:nvPr/>
        </p:nvSpPr>
        <p:spPr>
          <a:xfrm>
            <a:off x="1095825" y="2675391"/>
            <a:ext cx="1407241" cy="1467149"/>
          </a:xfrm>
          <a:custGeom>
            <a:avLst/>
            <a:gdLst>
              <a:gd name="connsiteX0" fmla="*/ 691979 w 1407241"/>
              <a:gd name="connsiteY0" fmla="*/ 0 h 1467149"/>
              <a:gd name="connsiteX1" fmla="*/ 691979 w 1407241"/>
              <a:gd name="connsiteY1" fmla="*/ 0 h 1467149"/>
              <a:gd name="connsiteX2" fmla="*/ 556352 w 1407241"/>
              <a:gd name="connsiteY2" fmla="*/ 24658 h 1467149"/>
              <a:gd name="connsiteX3" fmla="*/ 519363 w 1407241"/>
              <a:gd name="connsiteY3" fmla="*/ 36987 h 1467149"/>
              <a:gd name="connsiteX4" fmla="*/ 482374 w 1407241"/>
              <a:gd name="connsiteY4" fmla="*/ 61645 h 1467149"/>
              <a:gd name="connsiteX5" fmla="*/ 383737 w 1407241"/>
              <a:gd name="connsiteY5" fmla="*/ 86302 h 1467149"/>
              <a:gd name="connsiteX6" fmla="*/ 285099 w 1407241"/>
              <a:gd name="connsiteY6" fmla="*/ 160276 h 1467149"/>
              <a:gd name="connsiteX7" fmla="*/ 235781 w 1407241"/>
              <a:gd name="connsiteY7" fmla="*/ 197263 h 1467149"/>
              <a:gd name="connsiteX8" fmla="*/ 149473 w 1407241"/>
              <a:gd name="connsiteY8" fmla="*/ 295895 h 1467149"/>
              <a:gd name="connsiteX9" fmla="*/ 87825 w 1407241"/>
              <a:gd name="connsiteY9" fmla="*/ 382198 h 1467149"/>
              <a:gd name="connsiteX10" fmla="*/ 38506 w 1407241"/>
              <a:gd name="connsiteY10" fmla="*/ 480830 h 1467149"/>
              <a:gd name="connsiteX11" fmla="*/ 13846 w 1407241"/>
              <a:gd name="connsiteY11" fmla="*/ 554804 h 1467149"/>
              <a:gd name="connsiteX12" fmla="*/ 13846 w 1407241"/>
              <a:gd name="connsiteY12" fmla="*/ 937003 h 1467149"/>
              <a:gd name="connsiteX13" fmla="*/ 26176 w 1407241"/>
              <a:gd name="connsiteY13" fmla="*/ 973990 h 1467149"/>
              <a:gd name="connsiteX14" fmla="*/ 50836 w 1407241"/>
              <a:gd name="connsiteY14" fmla="*/ 1035635 h 1467149"/>
              <a:gd name="connsiteX15" fmla="*/ 75495 w 1407241"/>
              <a:gd name="connsiteY15" fmla="*/ 1084951 h 1467149"/>
              <a:gd name="connsiteX16" fmla="*/ 87825 w 1407241"/>
              <a:gd name="connsiteY16" fmla="*/ 1121938 h 1467149"/>
              <a:gd name="connsiteX17" fmla="*/ 124814 w 1407241"/>
              <a:gd name="connsiteY17" fmla="*/ 1146596 h 1467149"/>
              <a:gd name="connsiteX18" fmla="*/ 161803 w 1407241"/>
              <a:gd name="connsiteY18" fmla="*/ 1195911 h 1467149"/>
              <a:gd name="connsiteX19" fmla="*/ 211121 w 1407241"/>
              <a:gd name="connsiteY19" fmla="*/ 1269885 h 1467149"/>
              <a:gd name="connsiteX20" fmla="*/ 248110 w 1407241"/>
              <a:gd name="connsiteY20" fmla="*/ 1282214 h 1467149"/>
              <a:gd name="connsiteX21" fmla="*/ 297429 w 1407241"/>
              <a:gd name="connsiteY21" fmla="*/ 1343859 h 1467149"/>
              <a:gd name="connsiteX22" fmla="*/ 322088 w 1407241"/>
              <a:gd name="connsiteY22" fmla="*/ 1380846 h 1467149"/>
              <a:gd name="connsiteX23" fmla="*/ 408396 w 1407241"/>
              <a:gd name="connsiteY23" fmla="*/ 1430162 h 1467149"/>
              <a:gd name="connsiteX24" fmla="*/ 507034 w 1407241"/>
              <a:gd name="connsiteY24" fmla="*/ 1467149 h 1467149"/>
              <a:gd name="connsiteX25" fmla="*/ 864594 w 1407241"/>
              <a:gd name="connsiteY25" fmla="*/ 1430162 h 1467149"/>
              <a:gd name="connsiteX26" fmla="*/ 938573 w 1407241"/>
              <a:gd name="connsiteY26" fmla="*/ 1405504 h 1467149"/>
              <a:gd name="connsiteX27" fmla="*/ 975562 w 1407241"/>
              <a:gd name="connsiteY27" fmla="*/ 1380846 h 1467149"/>
              <a:gd name="connsiteX28" fmla="*/ 1049540 w 1407241"/>
              <a:gd name="connsiteY28" fmla="*/ 1356188 h 1467149"/>
              <a:gd name="connsiteX29" fmla="*/ 1086529 w 1407241"/>
              <a:gd name="connsiteY29" fmla="*/ 1319201 h 1467149"/>
              <a:gd name="connsiteX30" fmla="*/ 1160507 w 1407241"/>
              <a:gd name="connsiteY30" fmla="*/ 1269885 h 1467149"/>
              <a:gd name="connsiteX31" fmla="*/ 1234485 w 1407241"/>
              <a:gd name="connsiteY31" fmla="*/ 1208240 h 1467149"/>
              <a:gd name="connsiteX32" fmla="*/ 1308463 w 1407241"/>
              <a:gd name="connsiteY32" fmla="*/ 1097280 h 1467149"/>
              <a:gd name="connsiteX33" fmla="*/ 1333122 w 1407241"/>
              <a:gd name="connsiteY33" fmla="*/ 1060293 h 1467149"/>
              <a:gd name="connsiteX34" fmla="*/ 1357782 w 1407241"/>
              <a:gd name="connsiteY34" fmla="*/ 973990 h 1467149"/>
              <a:gd name="connsiteX35" fmla="*/ 1382441 w 1407241"/>
              <a:gd name="connsiteY35" fmla="*/ 937003 h 1467149"/>
              <a:gd name="connsiteX36" fmla="*/ 1382441 w 1407241"/>
              <a:gd name="connsiteY36" fmla="*/ 530146 h 1467149"/>
              <a:gd name="connsiteX37" fmla="*/ 1357782 w 1407241"/>
              <a:gd name="connsiteY37" fmla="*/ 431514 h 1467149"/>
              <a:gd name="connsiteX38" fmla="*/ 1333122 w 1407241"/>
              <a:gd name="connsiteY38" fmla="*/ 382198 h 1467149"/>
              <a:gd name="connsiteX39" fmla="*/ 1296133 w 1407241"/>
              <a:gd name="connsiteY39" fmla="*/ 295895 h 1467149"/>
              <a:gd name="connsiteX40" fmla="*/ 1222155 w 1407241"/>
              <a:gd name="connsiteY40" fmla="*/ 197263 h 1467149"/>
              <a:gd name="connsiteX41" fmla="*/ 1197496 w 1407241"/>
              <a:gd name="connsiteY41" fmla="*/ 160276 h 1467149"/>
              <a:gd name="connsiteX42" fmla="*/ 1123518 w 1407241"/>
              <a:gd name="connsiteY42" fmla="*/ 110960 h 1467149"/>
              <a:gd name="connsiteX43" fmla="*/ 1098858 w 1407241"/>
              <a:gd name="connsiteY43" fmla="*/ 86302 h 1467149"/>
              <a:gd name="connsiteX44" fmla="*/ 1024880 w 1407241"/>
              <a:gd name="connsiteY44" fmla="*/ 61645 h 1467149"/>
              <a:gd name="connsiteX45" fmla="*/ 938573 w 1407241"/>
              <a:gd name="connsiteY45" fmla="*/ 36987 h 1467149"/>
              <a:gd name="connsiteX46" fmla="*/ 864594 w 1407241"/>
              <a:gd name="connsiteY46" fmla="*/ 24658 h 1467149"/>
              <a:gd name="connsiteX47" fmla="*/ 778287 w 1407241"/>
              <a:gd name="connsiteY47" fmla="*/ 12329 h 1467149"/>
              <a:gd name="connsiteX48" fmla="*/ 691979 w 1407241"/>
              <a:gd name="connsiteY48" fmla="*/ 0 h 1467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07241" h="1467149">
                <a:moveTo>
                  <a:pt x="691979" y="0"/>
                </a:moveTo>
                <a:lnTo>
                  <a:pt x="691979" y="0"/>
                </a:lnTo>
                <a:cubicBezTo>
                  <a:pt x="646770" y="8219"/>
                  <a:pt x="601282" y="15031"/>
                  <a:pt x="556352" y="24658"/>
                </a:cubicBezTo>
                <a:cubicBezTo>
                  <a:pt x="543644" y="27381"/>
                  <a:pt x="530988" y="31175"/>
                  <a:pt x="519363" y="36987"/>
                </a:cubicBezTo>
                <a:cubicBezTo>
                  <a:pt x="506109" y="43614"/>
                  <a:pt x="496300" y="56581"/>
                  <a:pt x="482374" y="61645"/>
                </a:cubicBezTo>
                <a:cubicBezTo>
                  <a:pt x="450523" y="73226"/>
                  <a:pt x="383737" y="86302"/>
                  <a:pt x="383737" y="86302"/>
                </a:cubicBezTo>
                <a:lnTo>
                  <a:pt x="285099" y="160276"/>
                </a:lnTo>
                <a:cubicBezTo>
                  <a:pt x="268660" y="172605"/>
                  <a:pt x="250312" y="182733"/>
                  <a:pt x="235781" y="197263"/>
                </a:cubicBezTo>
                <a:cubicBezTo>
                  <a:pt x="143658" y="289380"/>
                  <a:pt x="200448" y="224533"/>
                  <a:pt x="149473" y="295895"/>
                </a:cubicBezTo>
                <a:cubicBezTo>
                  <a:pt x="134996" y="316162"/>
                  <a:pt x="101238" y="357609"/>
                  <a:pt x="87825" y="382198"/>
                </a:cubicBezTo>
                <a:cubicBezTo>
                  <a:pt x="70222" y="414468"/>
                  <a:pt x="50131" y="445958"/>
                  <a:pt x="38506" y="480830"/>
                </a:cubicBezTo>
                <a:lnTo>
                  <a:pt x="13846" y="554804"/>
                </a:lnTo>
                <a:cubicBezTo>
                  <a:pt x="-2892" y="738923"/>
                  <a:pt x="-6264" y="705745"/>
                  <a:pt x="13846" y="937003"/>
                </a:cubicBezTo>
                <a:cubicBezTo>
                  <a:pt x="14972" y="949950"/>
                  <a:pt x="21612" y="961822"/>
                  <a:pt x="26176" y="973990"/>
                </a:cubicBezTo>
                <a:cubicBezTo>
                  <a:pt x="33947" y="994712"/>
                  <a:pt x="41847" y="1015411"/>
                  <a:pt x="50836" y="1035635"/>
                </a:cubicBezTo>
                <a:cubicBezTo>
                  <a:pt x="58301" y="1052430"/>
                  <a:pt x="68255" y="1068058"/>
                  <a:pt x="75495" y="1084951"/>
                </a:cubicBezTo>
                <a:cubicBezTo>
                  <a:pt x="80615" y="1096896"/>
                  <a:pt x="79706" y="1111790"/>
                  <a:pt x="87825" y="1121938"/>
                </a:cubicBezTo>
                <a:cubicBezTo>
                  <a:pt x="97082" y="1133509"/>
                  <a:pt x="114336" y="1136118"/>
                  <a:pt x="124814" y="1146596"/>
                </a:cubicBezTo>
                <a:cubicBezTo>
                  <a:pt x="139344" y="1161125"/>
                  <a:pt x="150019" y="1179077"/>
                  <a:pt x="161803" y="1195911"/>
                </a:cubicBezTo>
                <a:cubicBezTo>
                  <a:pt x="178799" y="1220189"/>
                  <a:pt x="183006" y="1260514"/>
                  <a:pt x="211121" y="1269885"/>
                </a:cubicBezTo>
                <a:lnTo>
                  <a:pt x="248110" y="1282214"/>
                </a:lnTo>
                <a:cubicBezTo>
                  <a:pt x="272114" y="1354220"/>
                  <a:pt x="241659" y="1288092"/>
                  <a:pt x="297429" y="1343859"/>
                </a:cubicBezTo>
                <a:cubicBezTo>
                  <a:pt x="307907" y="1354337"/>
                  <a:pt x="311610" y="1370369"/>
                  <a:pt x="322088" y="1380846"/>
                </a:cubicBezTo>
                <a:cubicBezTo>
                  <a:pt x="342112" y="1400869"/>
                  <a:pt x="385835" y="1417271"/>
                  <a:pt x="408396" y="1430162"/>
                </a:cubicBezTo>
                <a:cubicBezTo>
                  <a:pt x="476777" y="1469235"/>
                  <a:pt x="411119" y="1447967"/>
                  <a:pt x="507034" y="1467149"/>
                </a:cubicBezTo>
                <a:cubicBezTo>
                  <a:pt x="816591" y="1453691"/>
                  <a:pt x="700853" y="1484739"/>
                  <a:pt x="864594" y="1430162"/>
                </a:cubicBezTo>
                <a:cubicBezTo>
                  <a:pt x="864595" y="1430162"/>
                  <a:pt x="938572" y="1405505"/>
                  <a:pt x="938573" y="1405504"/>
                </a:cubicBezTo>
                <a:cubicBezTo>
                  <a:pt x="950903" y="1397285"/>
                  <a:pt x="962021" y="1386864"/>
                  <a:pt x="975562" y="1380846"/>
                </a:cubicBezTo>
                <a:cubicBezTo>
                  <a:pt x="999315" y="1370290"/>
                  <a:pt x="1049540" y="1356188"/>
                  <a:pt x="1049540" y="1356188"/>
                </a:cubicBezTo>
                <a:cubicBezTo>
                  <a:pt x="1061870" y="1343859"/>
                  <a:pt x="1072765" y="1329905"/>
                  <a:pt x="1086529" y="1319201"/>
                </a:cubicBezTo>
                <a:cubicBezTo>
                  <a:pt x="1109923" y="1301007"/>
                  <a:pt x="1139550" y="1290840"/>
                  <a:pt x="1160507" y="1269885"/>
                </a:cubicBezTo>
                <a:cubicBezTo>
                  <a:pt x="1207974" y="1222420"/>
                  <a:pt x="1182988" y="1242570"/>
                  <a:pt x="1234485" y="1208240"/>
                </a:cubicBezTo>
                <a:lnTo>
                  <a:pt x="1308463" y="1097280"/>
                </a:lnTo>
                <a:lnTo>
                  <a:pt x="1333122" y="1060293"/>
                </a:lnTo>
                <a:cubicBezTo>
                  <a:pt x="1337073" y="1044491"/>
                  <a:pt x="1348937" y="991678"/>
                  <a:pt x="1357782" y="973990"/>
                </a:cubicBezTo>
                <a:cubicBezTo>
                  <a:pt x="1364409" y="960737"/>
                  <a:pt x="1374221" y="949332"/>
                  <a:pt x="1382441" y="937003"/>
                </a:cubicBezTo>
                <a:cubicBezTo>
                  <a:pt x="1421824" y="779486"/>
                  <a:pt x="1408532" y="851918"/>
                  <a:pt x="1382441" y="530146"/>
                </a:cubicBezTo>
                <a:cubicBezTo>
                  <a:pt x="1379702" y="496368"/>
                  <a:pt x="1372939" y="461825"/>
                  <a:pt x="1357782" y="431514"/>
                </a:cubicBezTo>
                <a:cubicBezTo>
                  <a:pt x="1349562" y="415075"/>
                  <a:pt x="1340362" y="399091"/>
                  <a:pt x="1333122" y="382198"/>
                </a:cubicBezTo>
                <a:cubicBezTo>
                  <a:pt x="1307607" y="322667"/>
                  <a:pt x="1337034" y="364059"/>
                  <a:pt x="1296133" y="295895"/>
                </a:cubicBezTo>
                <a:cubicBezTo>
                  <a:pt x="1192889" y="123830"/>
                  <a:pt x="1286394" y="277557"/>
                  <a:pt x="1222155" y="197263"/>
                </a:cubicBezTo>
                <a:cubicBezTo>
                  <a:pt x="1212898" y="185693"/>
                  <a:pt x="1208648" y="170033"/>
                  <a:pt x="1197496" y="160276"/>
                </a:cubicBezTo>
                <a:cubicBezTo>
                  <a:pt x="1175192" y="140761"/>
                  <a:pt x="1144475" y="131915"/>
                  <a:pt x="1123518" y="110960"/>
                </a:cubicBezTo>
                <a:cubicBezTo>
                  <a:pt x="1115298" y="102741"/>
                  <a:pt x="1109255" y="91500"/>
                  <a:pt x="1098858" y="86302"/>
                </a:cubicBezTo>
                <a:cubicBezTo>
                  <a:pt x="1075609" y="74678"/>
                  <a:pt x="1049539" y="69864"/>
                  <a:pt x="1024880" y="61645"/>
                </a:cubicBezTo>
                <a:cubicBezTo>
                  <a:pt x="989625" y="49894"/>
                  <a:pt x="977278" y="44728"/>
                  <a:pt x="938573" y="36987"/>
                </a:cubicBezTo>
                <a:cubicBezTo>
                  <a:pt x="914059" y="32084"/>
                  <a:pt x="889303" y="28459"/>
                  <a:pt x="864594" y="24658"/>
                </a:cubicBezTo>
                <a:cubicBezTo>
                  <a:pt x="835871" y="20239"/>
                  <a:pt x="807170" y="15538"/>
                  <a:pt x="778287" y="12329"/>
                </a:cubicBezTo>
                <a:cubicBezTo>
                  <a:pt x="733169" y="7316"/>
                  <a:pt x="706364" y="2055"/>
                  <a:pt x="691979" y="0"/>
                </a:cubicBezTo>
                <a:close/>
              </a:path>
            </a:pathLst>
          </a:cu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660" y="1805106"/>
            <a:ext cx="1449606" cy="1390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991" y="1897266"/>
            <a:ext cx="1796431" cy="15562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660" y="4686117"/>
            <a:ext cx="1751581" cy="15439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484" y="3686694"/>
            <a:ext cx="1590938" cy="1313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629" y="4343539"/>
            <a:ext cx="1467149" cy="14671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669" y="4167197"/>
            <a:ext cx="1501491" cy="1392811"/>
          </a:xfrm>
          <a:prstGeom prst="rect">
            <a:avLst/>
          </a:prstGeom>
        </p:spPr>
      </p:pic>
      <p:sp>
        <p:nvSpPr>
          <p:cNvPr id="14" name="Line Callout 2 13"/>
          <p:cNvSpPr/>
          <p:nvPr/>
        </p:nvSpPr>
        <p:spPr>
          <a:xfrm>
            <a:off x="886669" y="5774067"/>
            <a:ext cx="1246366" cy="8474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3506"/>
              <a:gd name="adj6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515B2D"/>
                </a:solidFill>
              </a:rPr>
              <a:t>1.  </a:t>
            </a:r>
            <a:r>
              <a:rPr lang="en-US" b="1" dirty="0" smtClean="0"/>
              <a:t>Open printer door</a:t>
            </a:r>
            <a:endParaRPr lang="en-US" b="1" dirty="0"/>
          </a:p>
        </p:txBody>
      </p:sp>
      <p:sp>
        <p:nvSpPr>
          <p:cNvPr id="16" name="Line Callout 2 15"/>
          <p:cNvSpPr/>
          <p:nvPr/>
        </p:nvSpPr>
        <p:spPr>
          <a:xfrm>
            <a:off x="2643321" y="5862113"/>
            <a:ext cx="1672067" cy="84745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3506"/>
              <a:gd name="adj6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515B2D"/>
                </a:solidFill>
              </a:rPr>
              <a:t>2.  </a:t>
            </a:r>
            <a:r>
              <a:rPr lang="en-US" b="1" dirty="0" smtClean="0"/>
              <a:t>Pull cartridge </a:t>
            </a:r>
            <a:r>
              <a:rPr lang="en-US" b="1" dirty="0" err="1" smtClean="0"/>
              <a:t>straigh</a:t>
            </a:r>
            <a:r>
              <a:rPr lang="en-US" b="1" dirty="0" smtClean="0"/>
              <a:t> out</a:t>
            </a:r>
            <a:endParaRPr lang="en-US" b="1" dirty="0"/>
          </a:p>
        </p:txBody>
      </p:sp>
      <p:sp>
        <p:nvSpPr>
          <p:cNvPr id="17" name="Line Callout 2 16"/>
          <p:cNvSpPr/>
          <p:nvPr/>
        </p:nvSpPr>
        <p:spPr>
          <a:xfrm>
            <a:off x="4715660" y="6285838"/>
            <a:ext cx="1672067" cy="4237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3506"/>
              <a:gd name="adj6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515B2D"/>
                </a:solidFill>
              </a:rPr>
              <a:t>3</a:t>
            </a:r>
            <a:r>
              <a:rPr lang="en-US" dirty="0" smtClean="0">
                <a:solidFill>
                  <a:srgbClr val="515B2D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Remove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Line Callout 2 17"/>
          <p:cNvSpPr/>
          <p:nvPr/>
        </p:nvSpPr>
        <p:spPr>
          <a:xfrm>
            <a:off x="6964106" y="5136283"/>
            <a:ext cx="1672067" cy="4237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3506"/>
              <a:gd name="adj6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515B2D"/>
                </a:solidFill>
              </a:rPr>
              <a:t>4</a:t>
            </a:r>
            <a:r>
              <a:rPr lang="en-US" dirty="0" smtClean="0">
                <a:solidFill>
                  <a:srgbClr val="515B2D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New Ink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9" name="Line Callout 2 18"/>
          <p:cNvSpPr/>
          <p:nvPr/>
        </p:nvSpPr>
        <p:spPr>
          <a:xfrm>
            <a:off x="6964106" y="522891"/>
            <a:ext cx="2074322" cy="1282215"/>
          </a:xfrm>
          <a:prstGeom prst="borderCallout2">
            <a:avLst>
              <a:gd name="adj1" fmla="val 9135"/>
              <a:gd name="adj2" fmla="val -3578"/>
              <a:gd name="adj3" fmla="val 37981"/>
              <a:gd name="adj4" fmla="val -16305"/>
              <a:gd name="adj5" fmla="val 118633"/>
              <a:gd name="adj6" fmla="val 12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5.  </a:t>
            </a:r>
            <a:r>
              <a:rPr lang="en-US" b="1" dirty="0" smtClean="0">
                <a:solidFill>
                  <a:srgbClr val="FFFFFF"/>
                </a:solidFill>
              </a:rPr>
              <a:t>Line ups notches in slots and push straight in until it clicks.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20" name="Line Callout 2 19"/>
          <p:cNvSpPr/>
          <p:nvPr/>
        </p:nvSpPr>
        <p:spPr>
          <a:xfrm>
            <a:off x="4535813" y="1200533"/>
            <a:ext cx="1672067" cy="423725"/>
          </a:xfrm>
          <a:prstGeom prst="borderCallout2">
            <a:avLst>
              <a:gd name="adj1" fmla="val 50756"/>
              <a:gd name="adj2" fmla="val 100064"/>
              <a:gd name="adj3" fmla="val 100220"/>
              <a:gd name="adj4" fmla="val 115326"/>
              <a:gd name="adj5" fmla="val 272745"/>
              <a:gd name="adj6" fmla="val 899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515B2D"/>
                </a:solidFill>
              </a:rPr>
              <a:t>6</a:t>
            </a:r>
            <a:r>
              <a:rPr lang="en-US" dirty="0" smtClean="0">
                <a:solidFill>
                  <a:srgbClr val="515B2D"/>
                </a:solidFill>
              </a:rPr>
              <a:t>. </a:t>
            </a:r>
            <a:r>
              <a:rPr lang="en-US" b="1" dirty="0" smtClean="0">
                <a:solidFill>
                  <a:schemeClr val="bg1"/>
                </a:solidFill>
              </a:rPr>
              <a:t>Close door.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3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4011" y="556958"/>
            <a:ext cx="5060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More Resources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323061"/>
              </p:ext>
            </p:extLst>
          </p:nvPr>
        </p:nvGraphicFramePr>
        <p:xfrm>
          <a:off x="1637947" y="4601054"/>
          <a:ext cx="6096000" cy="1835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83554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rId2" action="ppaction://hlinksldjump"/>
                        </a:rPr>
                        <a:t>Maintenance</a:t>
                      </a:r>
                    </a:p>
                    <a:p>
                      <a:pPr algn="ctr"/>
                      <a:r>
                        <a:rPr lang="en-US" sz="2400" b="0" dirty="0" smtClean="0">
                          <a:hlinkClick r:id="rId2" action="ppaction://hlinksldjump"/>
                        </a:rPr>
                        <a:t>Tips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rId3" action="ppaction://hlinksldjump"/>
                        </a:rPr>
                        <a:t>HP</a:t>
                      </a:r>
                      <a:r>
                        <a:rPr lang="en-US" sz="2400" b="0" baseline="0" dirty="0" smtClean="0">
                          <a:hlinkClick r:id="rId3" action="ppaction://hlinksldjump"/>
                        </a:rPr>
                        <a:t> Support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" action="ppaction://hlinkshowjump?jump=lastslide"/>
                        </a:rPr>
                        <a:t>End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056" y="1480288"/>
            <a:ext cx="2622543" cy="26673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1947" y="4177425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>
                <a:hlinkClick r:id="rId5"/>
              </a:rPr>
              <a:t>http://</a:t>
            </a:r>
            <a:r>
              <a:rPr lang="en-US" sz="900" dirty="0" err="1" smtClean="0">
                <a:hlinkClick r:id="rId5"/>
              </a:rPr>
              <a:t>flickrhivemind.net</a:t>
            </a:r>
            <a:r>
              <a:rPr lang="en-US" sz="900" dirty="0" smtClean="0">
                <a:hlinkClick r:id="rId5"/>
              </a:rPr>
              <a:t>/Tags/</a:t>
            </a:r>
            <a:r>
              <a:rPr lang="en-US" sz="900" dirty="0" err="1" smtClean="0">
                <a:hlinkClick r:id="rId5"/>
              </a:rPr>
              <a:t>happy,printer</a:t>
            </a:r>
            <a:r>
              <a:rPr lang="en-US" sz="900" dirty="0" smtClean="0">
                <a:hlinkClick r:id="rId5"/>
              </a:rPr>
              <a:t>/Interesting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2927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103-T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20" y="1171896"/>
            <a:ext cx="3994817" cy="30519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60901" y="261062"/>
            <a:ext cx="6766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General Maintenance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6331" y="4223848"/>
            <a:ext cx="52116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linkClick r:id="rId3"/>
              </a:rPr>
              <a:t>http://</a:t>
            </a:r>
            <a:r>
              <a:rPr lang="en-US" sz="900" dirty="0" err="1">
                <a:hlinkClick r:id="rId3"/>
              </a:rPr>
              <a:t>www.cartoonresource.com</a:t>
            </a:r>
            <a:r>
              <a:rPr lang="en-US" sz="900" dirty="0">
                <a:hlinkClick r:id="rId3"/>
              </a:rPr>
              <a:t>/</a:t>
            </a:r>
            <a:r>
              <a:rPr lang="en-US" sz="900" dirty="0" err="1">
                <a:hlinkClick r:id="rId3"/>
              </a:rPr>
              <a:t>umbraco</a:t>
            </a:r>
            <a:r>
              <a:rPr lang="en-US" sz="900" dirty="0">
                <a:hlinkClick r:id="rId3"/>
              </a:rPr>
              <a:t>/</a:t>
            </a:r>
            <a:r>
              <a:rPr lang="en-US" sz="900" dirty="0" err="1">
                <a:hlinkClick r:id="rId3"/>
              </a:rPr>
              <a:t>ImageGen.ashx?image</a:t>
            </a:r>
            <a:r>
              <a:rPr lang="en-US" sz="900" dirty="0">
                <a:hlinkClick r:id="rId3"/>
              </a:rPr>
              <a:t>=/325728/cco103ts.jpg&amp;class=full</a:t>
            </a:r>
            <a:endParaRPr lang="en-US" sz="9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0266" y="4370222"/>
            <a:ext cx="23179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Image has copyright to purchase.</a:t>
            </a:r>
            <a:endParaRPr lang="en-US" sz="900" dirty="0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7069678" y="6077283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Return 7">
            <a:hlinkClick r:id="rId4" action="ppaction://hlinksldjump" highlightClick="1"/>
          </p:cNvPr>
          <p:cNvSpPr/>
          <p:nvPr/>
        </p:nvSpPr>
        <p:spPr>
          <a:xfrm>
            <a:off x="8134558" y="6077283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8483" y="4598717"/>
            <a:ext cx="836684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Clean the scanner glass</a:t>
            </a:r>
          </a:p>
          <a:p>
            <a:r>
              <a:rPr lang="en-US" dirty="0" smtClean="0"/>
              <a:t>To clean the scanner glass</a:t>
            </a:r>
          </a:p>
          <a:p>
            <a:r>
              <a:rPr lang="en-US" dirty="0" smtClean="0"/>
              <a:t>1.Turn off the device.</a:t>
            </a:r>
          </a:p>
          <a:p>
            <a:r>
              <a:rPr lang="en-US" dirty="0" smtClean="0"/>
              <a:t>2.Lift the scanner lid.</a:t>
            </a:r>
          </a:p>
          <a:p>
            <a:r>
              <a:rPr lang="en-US" dirty="0" smtClean="0"/>
              <a:t>3.Clean the glass by using a soft, lint-free cloth that has been sprayed with a mild</a:t>
            </a:r>
          </a:p>
          <a:p>
            <a:r>
              <a:rPr lang="en-US" dirty="0" smtClean="0"/>
              <a:t>glass cleaner. Dry the glass with a dry, soft, lint-free cloth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49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5664" y="857002"/>
            <a:ext cx="7057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all Connections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92882"/>
              </p:ext>
            </p:extLst>
          </p:nvPr>
        </p:nvGraphicFramePr>
        <p:xfrm>
          <a:off x="202270" y="4587120"/>
          <a:ext cx="8778125" cy="1891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625"/>
                <a:gridCol w="1755625"/>
                <a:gridCol w="1755625"/>
                <a:gridCol w="1755625"/>
                <a:gridCol w="1755625"/>
              </a:tblGrid>
              <a:tr h="18918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hlinkClick r:id="rId2" action="ppaction://hlinksldjump"/>
                        </a:rPr>
                        <a:t>Power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hlinkClick r:id="rId3" action="ppaction://hlinksldjump"/>
                        </a:rPr>
                        <a:t>USB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hlinkClick r:id="rId4" action="ppaction://hlinksldjump"/>
                        </a:rPr>
                        <a:t>Parallel</a:t>
                      </a:r>
                    </a:p>
                    <a:p>
                      <a:pPr algn="ctr"/>
                      <a:r>
                        <a:rPr lang="en-US" sz="2400" dirty="0" smtClean="0">
                          <a:hlinkClick r:id="rId4" action="ppaction://hlinksldjump"/>
                        </a:rPr>
                        <a:t>Port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hlinkClick r:id="rId5" action="ppaction://hlinksldjump"/>
                        </a:rPr>
                        <a:t>Network</a:t>
                      </a:r>
                    </a:p>
                    <a:p>
                      <a:pPr algn="ctr"/>
                      <a:r>
                        <a:rPr lang="en-US" sz="2400" dirty="0" smtClean="0">
                          <a:hlinkClick r:id="rId5" action="ppaction://hlinksldjump"/>
                        </a:rPr>
                        <a:t>Settings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hlinkClick r:id="" action="ppaction://hlinkshowjump?jump=firstslide"/>
                        </a:rPr>
                        <a:t>Home</a:t>
                      </a:r>
                      <a:r>
                        <a:rPr lang="en-US" sz="2400" baseline="0" dirty="0" smtClean="0">
                          <a:hlinkClick r:id="" action="ppaction://hlinkshowjump?jump=firstslide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aseline="0" dirty="0" smtClean="0">
                          <a:hlinkClick r:id="" action="ppaction://hlinkshowjump?jump=firstslide"/>
                        </a:rPr>
                        <a:t>Menu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1987970"/>
            <a:ext cx="334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4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275710">
            <a:off x="4632394" y="2464617"/>
            <a:ext cx="3796658" cy="30096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7069678" y="6077283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34558" y="6077283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0242" y="1578111"/>
            <a:ext cx="40441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hlinkClick r:id="rId4"/>
              </a:rPr>
              <a:t>HP 8500 User Guide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hlinkClick r:id="rId5"/>
              </a:rPr>
              <a:t>More HP Troubleshooting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hlinkClick r:id="rId6"/>
              </a:rPr>
              <a:t>Ink Supplies for 8500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76974" y="319018"/>
            <a:ext cx="4903907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Support &amp; Resources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919" y="4781035"/>
            <a:ext cx="4172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Send your help request to:</a:t>
            </a:r>
          </a:p>
          <a:p>
            <a:pPr algn="ctr"/>
            <a:r>
              <a:rPr lang="en-US" sz="2800" dirty="0" err="1" smtClean="0">
                <a:hlinkClick r:id="rId7"/>
              </a:rPr>
              <a:t>aslaven@syrdio.org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15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34" y="1368273"/>
            <a:ext cx="5508958" cy="43599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61017" y="444943"/>
            <a:ext cx="6457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Have fun printing….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056" y="5605396"/>
            <a:ext cx="7599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…but not too much fun!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8191679" y="6077283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7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0219" y="910771"/>
            <a:ext cx="657946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check to make sure your printer is turned on.</a:t>
            </a:r>
          </a:p>
          <a:p>
            <a:endParaRPr lang="en-US" dirty="0" smtClean="0"/>
          </a:p>
          <a:p>
            <a:r>
              <a:rPr lang="en-US" dirty="0" smtClean="0"/>
              <a:t>If the light will not turn on, check the power cords into the printer and the power source.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If the light is blinking, the printer is showing a status error.   </a:t>
            </a:r>
          </a:p>
          <a:p>
            <a:endParaRPr lang="en-US" dirty="0" smtClean="0"/>
          </a:p>
          <a:p>
            <a:r>
              <a:rPr lang="en-US" dirty="0" smtClean="0"/>
              <a:t>Some printers have specific light signals to determine the problem: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43425" y="3865471"/>
            <a:ext cx="3402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1 - Cancel button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2 - Print Cartridge status light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3 - Resume light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4 - Power light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7451" y="6142080"/>
            <a:ext cx="67195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Still not turning on?  Check your cable or network connections.</a:t>
            </a:r>
            <a:endParaRPr lang="en-US" dirty="0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8119523" y="5959020"/>
            <a:ext cx="816400" cy="697747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Return 7">
            <a:hlinkClick r:id="rId2" action="ppaction://hlinksldjump" highlightClick="1"/>
          </p:cNvPr>
          <p:cNvSpPr/>
          <p:nvPr/>
        </p:nvSpPr>
        <p:spPr>
          <a:xfrm>
            <a:off x="6990835" y="5959020"/>
            <a:ext cx="829358" cy="697747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786" y="205529"/>
            <a:ext cx="192843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Power ?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83" y="3196634"/>
            <a:ext cx="2300169" cy="230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64440" y="5518260"/>
            <a:ext cx="13069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  <a:hlinkClick r:id="rId4"/>
              </a:rPr>
              <a:t>Image "Cite"</a:t>
            </a:r>
            <a:endParaRPr lang="en-US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53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1194" y="1736367"/>
            <a:ext cx="800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are connecting with a USB,  connect the printer directly to the computer’s</a:t>
            </a:r>
          </a:p>
          <a:p>
            <a:r>
              <a:rPr lang="en-US" dirty="0" smtClean="0"/>
              <a:t>USB port. If you are using multiple hubs, connect the printer to the first tier hub.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152" y="2734129"/>
            <a:ext cx="4774353" cy="2654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22044" y="5425701"/>
            <a:ext cx="28009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http://</a:t>
            </a:r>
            <a:r>
              <a:rPr lang="en-US" sz="800" dirty="0" err="1" smtClean="0"/>
              <a:t>www.oxstyle.com</a:t>
            </a:r>
            <a:r>
              <a:rPr lang="en-US" sz="800" dirty="0" smtClean="0"/>
              <a:t>/2012/07/</a:t>
            </a:r>
            <a:r>
              <a:rPr lang="en-US" sz="800" dirty="0" err="1" smtClean="0"/>
              <a:t>usb</a:t>
            </a:r>
            <a:r>
              <a:rPr lang="en-US" sz="800" dirty="0" smtClean="0"/>
              <a:t>-to-printer-</a:t>
            </a:r>
            <a:r>
              <a:rPr lang="en-US" sz="800" dirty="0" err="1" smtClean="0"/>
              <a:t>cable.html</a:t>
            </a:r>
            <a:endParaRPr lang="en-US" sz="800" dirty="0"/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7065504" y="6083376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Home 6">
            <a:hlinkClick r:id="" action="ppaction://hlinkshowjump?jump=firstslide" highlightClick="1"/>
          </p:cNvPr>
          <p:cNvSpPr/>
          <p:nvPr/>
        </p:nvSpPr>
        <p:spPr>
          <a:xfrm>
            <a:off x="8027214" y="6083376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962" y="6064250"/>
            <a:ext cx="6715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Return to the home screen and choose the next option to check or choose other options for connections 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07616" y="570112"/>
            <a:ext cx="251202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USB Ports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84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729" y="2063274"/>
            <a:ext cx="2957407" cy="243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08934" y="5903874"/>
            <a:ext cx="6448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Return to the home screen and choose the next option to check or choose other options for connections </a:t>
            </a:r>
          </a:p>
          <a:p>
            <a:endParaRPr lang="en-US" dirty="0"/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7989243" y="6050063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Return 4">
            <a:hlinkClick r:id="rId3" action="ppaction://hlinksldjump" highlightClick="1"/>
          </p:cNvPr>
          <p:cNvSpPr/>
          <p:nvPr/>
        </p:nvSpPr>
        <p:spPr>
          <a:xfrm>
            <a:off x="6940755" y="6050063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9839" y="570112"/>
            <a:ext cx="320757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Parallel Ports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793" y="4523823"/>
            <a:ext cx="771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your printer uses a parallel port, check to make sure connections are secure.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32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5981" y="570112"/>
            <a:ext cx="410526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Network Settings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8101968" y="6042447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Return 4">
            <a:hlinkClick r:id="rId2" action="ppaction://hlinksldjump" highlightClick="1"/>
          </p:cNvPr>
          <p:cNvSpPr/>
          <p:nvPr/>
        </p:nvSpPr>
        <p:spPr>
          <a:xfrm>
            <a:off x="6990074" y="6042447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5149" y="6042447"/>
            <a:ext cx="6500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Return to the home screen and choose the next option to check or choose other options for connections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9" y="1352186"/>
            <a:ext cx="2315634" cy="242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258" y="3850023"/>
            <a:ext cx="2452895" cy="21193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9" y="4608402"/>
            <a:ext cx="1263945" cy="10316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32" y="2091582"/>
            <a:ext cx="924930" cy="16888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4902" y="1614844"/>
            <a:ext cx="2902611" cy="3172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0494" y="1614844"/>
            <a:ext cx="2845177" cy="19226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0494" y="3748874"/>
            <a:ext cx="2866750" cy="173662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8198552" y="1614844"/>
            <a:ext cx="0" cy="327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24115" y="1161912"/>
            <a:ext cx="621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 sure the printer and computer are on the same network.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056893" y="2004166"/>
            <a:ext cx="3490391" cy="27010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861131" y="2004166"/>
            <a:ext cx="21957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10154" y="3672827"/>
            <a:ext cx="2266013" cy="922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16815" y="3583205"/>
            <a:ext cx="131855" cy="13530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0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7876" y="259436"/>
            <a:ext cx="7872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Drivers &amp; Settings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Picture 16" descr="ttp://hellonhairylegs.files.wordpress.com/2009/01/printer.jpg?w=50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14" y="1912624"/>
            <a:ext cx="4013680" cy="21439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918826" y="1431719"/>
            <a:ext cx="2490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I can’t </a:t>
            </a:r>
            <a:r>
              <a:rPr lang="en-US" b="1" dirty="0"/>
              <a:t>find my printer!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301881"/>
              </p:ext>
            </p:extLst>
          </p:nvPr>
        </p:nvGraphicFramePr>
        <p:xfrm>
          <a:off x="1250702" y="4465924"/>
          <a:ext cx="6356968" cy="1858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242"/>
                <a:gridCol w="1589242"/>
                <a:gridCol w="1589242"/>
                <a:gridCol w="1589242"/>
              </a:tblGrid>
              <a:tr h="18580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hlinkClick r:id="rId3" action="ppaction://hlinksldjump"/>
                        </a:rPr>
                        <a:t>Drivers</a:t>
                      </a:r>
                      <a:endParaRPr lang="en-US" sz="2400" b="0" dirty="0" smtClean="0"/>
                    </a:p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hlinkClick r:id="rId4" action="ppaction://hlinksldjump"/>
                        </a:rPr>
                        <a:t>Preference</a:t>
                      </a:r>
                      <a:r>
                        <a:rPr lang="en-US" sz="2400" b="0" baseline="0" dirty="0" smtClean="0">
                          <a:hlinkClick r:id="rId4" action="ppaction://hlinksldjump"/>
                        </a:rPr>
                        <a:t> Settings</a:t>
                      </a:r>
                      <a:endParaRPr lang="en-US" sz="2400" b="0" dirty="0" smtClean="0"/>
                    </a:p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smtClean="0">
                          <a:hlinkClick r:id="rId5" action="ppaction://hlinksldjump"/>
                        </a:rPr>
                        <a:t>Print Settings</a:t>
                      </a:r>
                      <a:endParaRPr lang="en-US" sz="2400" b="0" dirty="0" smtClean="0"/>
                    </a:p>
                    <a:p>
                      <a:pPr algn="ctr"/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hlinkClick r:id="" action="ppaction://hlinkshowjump?jump=firstslide"/>
                        </a:rPr>
                        <a:t>Home </a:t>
                      </a:r>
                      <a:endParaRPr lang="en-US" sz="2400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98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359" y="1371476"/>
            <a:ext cx="5042390" cy="3597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24" y="5338670"/>
            <a:ext cx="9051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http://h20000.www2.hp.com/</a:t>
            </a:r>
            <a:r>
              <a:rPr lang="en-US" sz="1400" dirty="0" err="1" smtClean="0">
                <a:hlinkClick r:id="rId3"/>
              </a:rPr>
              <a:t>bizsupport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err="1" smtClean="0">
                <a:hlinkClick r:id="rId3"/>
              </a:rPr>
              <a:t>TechSupport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err="1" smtClean="0">
                <a:hlinkClick r:id="rId3"/>
              </a:rPr>
              <a:t>ProductList.jsp?cc</a:t>
            </a:r>
            <a:r>
              <a:rPr lang="en-US" sz="1400" dirty="0" smtClean="0">
                <a:hlinkClick r:id="rId3"/>
              </a:rPr>
              <a:t>=</a:t>
            </a:r>
            <a:r>
              <a:rPr lang="en-US" sz="1400" dirty="0" err="1" smtClean="0">
                <a:hlinkClick r:id="rId3"/>
              </a:rPr>
              <a:t>us&amp;taskId</a:t>
            </a:r>
            <a:r>
              <a:rPr lang="en-US" sz="1400" dirty="0" smtClean="0">
                <a:hlinkClick r:id="rId3"/>
              </a:rPr>
              <a:t>=135&amp;prodSeriesId=4083864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24453" y="4969338"/>
            <a:ext cx="4714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Drivers can be found on the HP website: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784372" y="570112"/>
            <a:ext cx="185404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Drivers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141241" y="2914507"/>
            <a:ext cx="1098395" cy="21379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8005473" y="6082315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ction Button: Return 8">
            <a:hlinkClick r:id="rId4" action="ppaction://hlinksldjump" highlightClick="1"/>
          </p:cNvPr>
          <p:cNvSpPr/>
          <p:nvPr/>
        </p:nvSpPr>
        <p:spPr>
          <a:xfrm>
            <a:off x="7038729" y="6082315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303" y="2557092"/>
            <a:ext cx="2005522" cy="206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loud Callout 12"/>
          <p:cNvSpPr/>
          <p:nvPr/>
        </p:nvSpPr>
        <p:spPr>
          <a:xfrm flipH="1">
            <a:off x="284485" y="1411245"/>
            <a:ext cx="1717783" cy="1145847"/>
          </a:xfrm>
          <a:prstGeom prst="cloudCallout">
            <a:avLst>
              <a:gd name="adj1" fmla="val -17061"/>
              <a:gd name="adj2" fmla="val 1014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Poor driver</a:t>
            </a:r>
          </a:p>
          <a:p>
            <a:pPr algn="ctr"/>
            <a:r>
              <a:rPr lang="en-US" dirty="0"/>
              <a:t>d</a:t>
            </a:r>
            <a:r>
              <a:rPr lang="en-US" dirty="0" smtClean="0"/>
              <a:t>ecision!</a:t>
            </a:r>
            <a:endParaRPr lang="en-US" dirty="0"/>
          </a:p>
        </p:txBody>
      </p:sp>
      <p:sp>
        <p:nvSpPr>
          <p:cNvPr id="16" name="Cloud Callout 15"/>
          <p:cNvSpPr/>
          <p:nvPr/>
        </p:nvSpPr>
        <p:spPr>
          <a:xfrm>
            <a:off x="5783813" y="405657"/>
            <a:ext cx="1745196" cy="785872"/>
          </a:xfrm>
          <a:prstGeom prst="cloudCallout">
            <a:avLst>
              <a:gd name="adj1" fmla="val -29210"/>
              <a:gd name="adj2" fmla="val 950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Correct Driver!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43377" y="4624490"/>
            <a:ext cx="77542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hlinkClick r:id="rId6"/>
              </a:rPr>
              <a:t>Image "Cite"</a:t>
            </a:r>
            <a:endParaRPr lang="en-US" sz="800" dirty="0"/>
          </a:p>
        </p:txBody>
      </p:sp>
      <p:sp>
        <p:nvSpPr>
          <p:cNvPr id="18" name="TextBox 17"/>
          <p:cNvSpPr txBox="1"/>
          <p:nvPr/>
        </p:nvSpPr>
        <p:spPr>
          <a:xfrm>
            <a:off x="1610214" y="6101775"/>
            <a:ext cx="525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not printing?  Check Printer Preference Settings.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6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584" y="181972"/>
            <a:ext cx="448371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Preference Settings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44" y="1743698"/>
            <a:ext cx="2561278" cy="2631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208" y="2409490"/>
            <a:ext cx="2703135" cy="2275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160" y="3220035"/>
            <a:ext cx="2896736" cy="2310225"/>
          </a:xfrm>
          <a:prstGeom prst="rect">
            <a:avLst/>
          </a:prstGeom>
        </p:spPr>
      </p:pic>
      <p:sp>
        <p:nvSpPr>
          <p:cNvPr id="12" name="Line Callout 1 (Accent Bar) 11"/>
          <p:cNvSpPr/>
          <p:nvPr/>
        </p:nvSpPr>
        <p:spPr>
          <a:xfrm>
            <a:off x="719027" y="1083115"/>
            <a:ext cx="1302494" cy="660583"/>
          </a:xfrm>
          <a:prstGeom prst="accent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000" dirty="0" smtClean="0"/>
              <a:t>Open the finder window and click System preferences</a:t>
            </a:r>
            <a:endParaRPr lang="en-US" sz="1000" dirty="0"/>
          </a:p>
        </p:txBody>
      </p:sp>
      <p:sp>
        <p:nvSpPr>
          <p:cNvPr id="16" name="Line Callout 1 (Accent Bar) 15"/>
          <p:cNvSpPr/>
          <p:nvPr/>
        </p:nvSpPr>
        <p:spPr>
          <a:xfrm>
            <a:off x="3577809" y="1748907"/>
            <a:ext cx="1302494" cy="660583"/>
          </a:xfrm>
          <a:prstGeom prst="accent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000" dirty="0" smtClean="0"/>
              <a:t>Click Print &amp; Scan</a:t>
            </a:r>
            <a:endParaRPr lang="en-US" sz="1000" dirty="0"/>
          </a:p>
        </p:txBody>
      </p:sp>
      <p:sp>
        <p:nvSpPr>
          <p:cNvPr id="17" name="Line Callout 1 (Accent Bar) 16"/>
          <p:cNvSpPr/>
          <p:nvPr/>
        </p:nvSpPr>
        <p:spPr>
          <a:xfrm>
            <a:off x="6957072" y="2578593"/>
            <a:ext cx="1302494" cy="660583"/>
          </a:xfrm>
          <a:prstGeom prst="accentCallout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000" dirty="0" smtClean="0"/>
              <a:t>Make sure the printer you are using is listed and online.</a:t>
            </a:r>
            <a:endParaRPr lang="en-US" sz="1000" dirty="0"/>
          </a:p>
        </p:txBody>
      </p:sp>
      <p:sp>
        <p:nvSpPr>
          <p:cNvPr id="20" name="Action Button: Home 19">
            <a:hlinkClick r:id="" action="ppaction://hlinkshowjump?jump=firstslide" highlightClick="1"/>
          </p:cNvPr>
          <p:cNvSpPr/>
          <p:nvPr/>
        </p:nvSpPr>
        <p:spPr>
          <a:xfrm>
            <a:off x="7675505" y="6007356"/>
            <a:ext cx="855276" cy="544234"/>
          </a:xfrm>
          <a:prstGeom prst="actionButtonHo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Return 20">
            <a:hlinkClick r:id="rId5" action="ppaction://hlinksldjump" highlightClick="1"/>
          </p:cNvPr>
          <p:cNvSpPr/>
          <p:nvPr/>
        </p:nvSpPr>
        <p:spPr>
          <a:xfrm>
            <a:off x="6596657" y="6024967"/>
            <a:ext cx="720829" cy="544234"/>
          </a:xfrm>
          <a:prstGeom prst="actionButtonRetur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190796" y="889858"/>
            <a:ext cx="373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 to make sure your printer is listed and is connected.  Notice here there is one printer that is offline and three connected, but idle.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348624" y="6101775"/>
            <a:ext cx="4697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not printing?  Check Printer Settings.</a:t>
            </a:r>
            <a:endParaRPr lang="en-US" dirty="0"/>
          </a:p>
        </p:txBody>
      </p:sp>
      <p:sp>
        <p:nvSpPr>
          <p:cNvPr id="25" name="Freeform 24"/>
          <p:cNvSpPr/>
          <p:nvPr/>
        </p:nvSpPr>
        <p:spPr>
          <a:xfrm>
            <a:off x="4993233" y="2971286"/>
            <a:ext cx="400230" cy="456173"/>
          </a:xfrm>
          <a:custGeom>
            <a:avLst/>
            <a:gdLst>
              <a:gd name="connsiteX0" fmla="*/ 222222 w 400230"/>
              <a:gd name="connsiteY0" fmla="*/ 73974 h 456173"/>
              <a:gd name="connsiteX1" fmla="*/ 222222 w 400230"/>
              <a:gd name="connsiteY1" fmla="*/ 73974 h 456173"/>
              <a:gd name="connsiteX2" fmla="*/ 61936 w 400230"/>
              <a:gd name="connsiteY2" fmla="*/ 98632 h 456173"/>
              <a:gd name="connsiteX3" fmla="*/ 24947 w 400230"/>
              <a:gd name="connsiteY3" fmla="*/ 123290 h 456173"/>
              <a:gd name="connsiteX4" fmla="*/ 288 w 400230"/>
              <a:gd name="connsiteY4" fmla="*/ 197264 h 456173"/>
              <a:gd name="connsiteX5" fmla="*/ 24947 w 400230"/>
              <a:gd name="connsiteY5" fmla="*/ 345212 h 456173"/>
              <a:gd name="connsiteX6" fmla="*/ 37277 w 400230"/>
              <a:gd name="connsiteY6" fmla="*/ 394528 h 456173"/>
              <a:gd name="connsiteX7" fmla="*/ 74266 w 400230"/>
              <a:gd name="connsiteY7" fmla="*/ 419186 h 456173"/>
              <a:gd name="connsiteX8" fmla="*/ 111255 w 400230"/>
              <a:gd name="connsiteY8" fmla="*/ 456173 h 456173"/>
              <a:gd name="connsiteX9" fmla="*/ 283871 w 400230"/>
              <a:gd name="connsiteY9" fmla="*/ 443844 h 456173"/>
              <a:gd name="connsiteX10" fmla="*/ 320860 w 400230"/>
              <a:gd name="connsiteY10" fmla="*/ 406857 h 456173"/>
              <a:gd name="connsiteX11" fmla="*/ 370178 w 400230"/>
              <a:gd name="connsiteY11" fmla="*/ 369870 h 456173"/>
              <a:gd name="connsiteX12" fmla="*/ 382508 w 400230"/>
              <a:gd name="connsiteY12" fmla="*/ 332883 h 456173"/>
              <a:gd name="connsiteX13" fmla="*/ 382508 w 400230"/>
              <a:gd name="connsiteY13" fmla="*/ 110961 h 456173"/>
              <a:gd name="connsiteX14" fmla="*/ 345519 w 400230"/>
              <a:gd name="connsiteY14" fmla="*/ 61645 h 456173"/>
              <a:gd name="connsiteX15" fmla="*/ 234552 w 400230"/>
              <a:gd name="connsiteY15" fmla="*/ 0 h 456173"/>
              <a:gd name="connsiteX16" fmla="*/ 172904 w 400230"/>
              <a:gd name="connsiteY16" fmla="*/ 61645 h 456173"/>
              <a:gd name="connsiteX17" fmla="*/ 148244 w 400230"/>
              <a:gd name="connsiteY17" fmla="*/ 86303 h 456173"/>
              <a:gd name="connsiteX18" fmla="*/ 123585 w 400230"/>
              <a:gd name="connsiteY18" fmla="*/ 61645 h 45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0230" h="456173">
                <a:moveTo>
                  <a:pt x="222222" y="73974"/>
                </a:moveTo>
                <a:lnTo>
                  <a:pt x="222222" y="73974"/>
                </a:lnTo>
                <a:cubicBezTo>
                  <a:pt x="186862" y="77510"/>
                  <a:pt x="106371" y="76416"/>
                  <a:pt x="61936" y="98632"/>
                </a:cubicBezTo>
                <a:cubicBezTo>
                  <a:pt x="48682" y="105259"/>
                  <a:pt x="37277" y="115071"/>
                  <a:pt x="24947" y="123290"/>
                </a:cubicBezTo>
                <a:cubicBezTo>
                  <a:pt x="16727" y="147948"/>
                  <a:pt x="-2583" y="171431"/>
                  <a:pt x="288" y="197264"/>
                </a:cubicBezTo>
                <a:cubicBezTo>
                  <a:pt x="20325" y="377585"/>
                  <a:pt x="-1341" y="253209"/>
                  <a:pt x="24947" y="345212"/>
                </a:cubicBezTo>
                <a:cubicBezTo>
                  <a:pt x="29602" y="361505"/>
                  <a:pt x="27877" y="380429"/>
                  <a:pt x="37277" y="394528"/>
                </a:cubicBezTo>
                <a:cubicBezTo>
                  <a:pt x="45497" y="406857"/>
                  <a:pt x="62882" y="409700"/>
                  <a:pt x="74266" y="419186"/>
                </a:cubicBezTo>
                <a:cubicBezTo>
                  <a:pt x="87661" y="430348"/>
                  <a:pt x="98925" y="443844"/>
                  <a:pt x="111255" y="456173"/>
                </a:cubicBezTo>
                <a:cubicBezTo>
                  <a:pt x="168794" y="452063"/>
                  <a:pt x="227719" y="457055"/>
                  <a:pt x="283871" y="443844"/>
                </a:cubicBezTo>
                <a:cubicBezTo>
                  <a:pt x="300844" y="439851"/>
                  <a:pt x="307621" y="418204"/>
                  <a:pt x="320860" y="406857"/>
                </a:cubicBezTo>
                <a:cubicBezTo>
                  <a:pt x="336462" y="393484"/>
                  <a:pt x="353739" y="382199"/>
                  <a:pt x="370178" y="369870"/>
                </a:cubicBezTo>
                <a:cubicBezTo>
                  <a:pt x="374288" y="357541"/>
                  <a:pt x="378937" y="345379"/>
                  <a:pt x="382508" y="332883"/>
                </a:cubicBezTo>
                <a:cubicBezTo>
                  <a:pt x="405752" y="251536"/>
                  <a:pt x="406521" y="219011"/>
                  <a:pt x="382508" y="110961"/>
                </a:cubicBezTo>
                <a:cubicBezTo>
                  <a:pt x="378050" y="90902"/>
                  <a:pt x="360878" y="75296"/>
                  <a:pt x="345519" y="61645"/>
                </a:cubicBezTo>
                <a:cubicBezTo>
                  <a:pt x="294644" y="16425"/>
                  <a:pt x="284783" y="16743"/>
                  <a:pt x="234552" y="0"/>
                </a:cubicBezTo>
                <a:cubicBezTo>
                  <a:pt x="171141" y="42272"/>
                  <a:pt x="219876" y="2934"/>
                  <a:pt x="172904" y="61645"/>
                </a:cubicBezTo>
                <a:cubicBezTo>
                  <a:pt x="165642" y="70722"/>
                  <a:pt x="159868" y="86303"/>
                  <a:pt x="148244" y="86303"/>
                </a:cubicBezTo>
                <a:cubicBezTo>
                  <a:pt x="136620" y="86303"/>
                  <a:pt x="131805" y="69864"/>
                  <a:pt x="123585" y="6164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713343" y="4265830"/>
            <a:ext cx="389849" cy="5054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2144" y="2712378"/>
            <a:ext cx="16126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22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1441</TotalTime>
  <Words>965</Words>
  <Application>Microsoft Macintosh PowerPoint</Application>
  <PresentationFormat>On-screen Show (4:3)</PresentationFormat>
  <Paragraphs>159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Venture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Helena's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Slaven</dc:creator>
  <cp:lastModifiedBy>Andrea Slaven</cp:lastModifiedBy>
  <cp:revision>45</cp:revision>
  <dcterms:created xsi:type="dcterms:W3CDTF">2013-03-23T22:50:45Z</dcterms:created>
  <dcterms:modified xsi:type="dcterms:W3CDTF">2013-12-12T04:31:33Z</dcterms:modified>
</cp:coreProperties>
</file>