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notesMasterIdLst>
    <p:notesMasterId r:id="rId18"/>
  </p:notesMasterIdLst>
  <p:handoutMasterIdLst>
    <p:handoutMasterId r:id="rId19"/>
  </p:handoutMasterIdLst>
  <p:sldIdLst>
    <p:sldId id="263" r:id="rId2"/>
    <p:sldId id="264" r:id="rId3"/>
    <p:sldId id="265" r:id="rId4"/>
    <p:sldId id="268" r:id="rId5"/>
    <p:sldId id="266" r:id="rId6"/>
    <p:sldId id="258" r:id="rId7"/>
    <p:sldId id="259" r:id="rId8"/>
    <p:sldId id="260" r:id="rId9"/>
    <p:sldId id="261" r:id="rId10"/>
    <p:sldId id="262" r:id="rId11"/>
    <p:sldId id="257" r:id="rId12"/>
    <p:sldId id="267" r:id="rId13"/>
    <p:sldId id="270" r:id="rId14"/>
    <p:sldId id="269" r:id="rId15"/>
    <p:sldId id="272" r:id="rId16"/>
    <p:sldId id="271"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99" d="100"/>
          <a:sy n="99" d="100"/>
        </p:scale>
        <p:origin x="-1208" y="-23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DE2EA68-1C31-9E42-B6DC-CD525FBB9633}" type="datetimeFigureOut">
              <a:rPr lang="en-US" smtClean="0"/>
              <a:t>2/21/12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705C4FD-BE3D-4F41-ACA7-D32698300BAC}" type="slidenum">
              <a:rPr lang="en-US" smtClean="0"/>
              <a:t>‹#›</a:t>
            </a:fld>
            <a:endParaRPr lang="en-US"/>
          </a:p>
        </p:txBody>
      </p:sp>
    </p:spTree>
    <p:extLst>
      <p:ext uri="{BB962C8B-B14F-4D97-AF65-F5344CB8AC3E}">
        <p14:creationId xmlns:p14="http://schemas.microsoft.com/office/powerpoint/2010/main" val="291029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261A34-71C0-D049-A3D3-3CB131FF4304}" type="datetimeFigureOut">
              <a:rPr lang="en-US" smtClean="0"/>
              <a:t>2/20/12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DAAA33-1E00-4243-8CE6-DCCC2039C695}" type="slidenum">
              <a:rPr lang="en-US" smtClean="0"/>
              <a:t>‹#›</a:t>
            </a:fld>
            <a:endParaRPr lang="en-US"/>
          </a:p>
        </p:txBody>
      </p:sp>
    </p:spTree>
    <p:extLst>
      <p:ext uri="{BB962C8B-B14F-4D97-AF65-F5344CB8AC3E}">
        <p14:creationId xmlns:p14="http://schemas.microsoft.com/office/powerpoint/2010/main" val="325782955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www.youtube.com</a:t>
            </a:r>
            <a:r>
              <a:rPr lang="en-US" dirty="0" smtClean="0"/>
              <a:t>/</a:t>
            </a:r>
            <a:r>
              <a:rPr lang="en-US" dirty="0" err="1" smtClean="0"/>
              <a:t>watch?v</a:t>
            </a:r>
            <a:r>
              <a:rPr lang="en-US" dirty="0" smtClean="0"/>
              <a:t>=4HWxhs9f6oc&amp;feature=</a:t>
            </a:r>
            <a:r>
              <a:rPr lang="en-US" dirty="0" err="1" smtClean="0"/>
              <a:t>player_embedded</a:t>
            </a:r>
            <a:r>
              <a:rPr lang="en-US" dirty="0" smtClean="0"/>
              <a:t>#!</a:t>
            </a:r>
            <a:endParaRPr lang="en-US" dirty="0"/>
          </a:p>
        </p:txBody>
      </p:sp>
      <p:sp>
        <p:nvSpPr>
          <p:cNvPr id="4" name="Slide Number Placeholder 3"/>
          <p:cNvSpPr>
            <a:spLocks noGrp="1"/>
          </p:cNvSpPr>
          <p:nvPr>
            <p:ph type="sldNum" sz="quarter" idx="10"/>
          </p:nvPr>
        </p:nvSpPr>
        <p:spPr/>
        <p:txBody>
          <a:bodyPr/>
          <a:lstStyle/>
          <a:p>
            <a:fld id="{E6DAAA33-1E00-4243-8CE6-DCCC2039C695}" type="slidenum">
              <a:rPr lang="en-US" smtClean="0"/>
              <a:t>1</a:t>
            </a:fld>
            <a:endParaRPr lang="en-US"/>
          </a:p>
        </p:txBody>
      </p:sp>
    </p:spTree>
    <p:extLst>
      <p:ext uri="{BB962C8B-B14F-4D97-AF65-F5344CB8AC3E}">
        <p14:creationId xmlns:p14="http://schemas.microsoft.com/office/powerpoint/2010/main" val="8424877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Reflection Question</a:t>
            </a:r>
            <a:endParaRPr lang="en-US" dirty="0"/>
          </a:p>
        </p:txBody>
      </p:sp>
      <p:sp>
        <p:nvSpPr>
          <p:cNvPr id="4" name="Slide Number Placeholder 3"/>
          <p:cNvSpPr>
            <a:spLocks noGrp="1"/>
          </p:cNvSpPr>
          <p:nvPr>
            <p:ph type="sldNum" sz="quarter" idx="10"/>
          </p:nvPr>
        </p:nvSpPr>
        <p:spPr/>
        <p:txBody>
          <a:bodyPr/>
          <a:lstStyle/>
          <a:p>
            <a:fld id="{E6DAAA33-1E00-4243-8CE6-DCCC2039C695}" type="slidenum">
              <a:rPr lang="en-US" smtClean="0"/>
              <a:t>12</a:t>
            </a:fld>
            <a:endParaRPr lang="en-US"/>
          </a:p>
        </p:txBody>
      </p:sp>
    </p:spTree>
    <p:extLst>
      <p:ext uri="{BB962C8B-B14F-4D97-AF65-F5344CB8AC3E}">
        <p14:creationId xmlns:p14="http://schemas.microsoft.com/office/powerpoint/2010/main" val="15556321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Reflection Question</a:t>
            </a:r>
            <a:endParaRPr lang="en-US" dirty="0"/>
          </a:p>
        </p:txBody>
      </p:sp>
      <p:sp>
        <p:nvSpPr>
          <p:cNvPr id="4" name="Slide Number Placeholder 3"/>
          <p:cNvSpPr>
            <a:spLocks noGrp="1"/>
          </p:cNvSpPr>
          <p:nvPr>
            <p:ph type="sldNum" sz="quarter" idx="10"/>
          </p:nvPr>
        </p:nvSpPr>
        <p:spPr/>
        <p:txBody>
          <a:bodyPr/>
          <a:lstStyle/>
          <a:p>
            <a:fld id="{E6DAAA33-1E00-4243-8CE6-DCCC2039C695}" type="slidenum">
              <a:rPr lang="en-US" smtClean="0"/>
              <a:t>14</a:t>
            </a:fld>
            <a:endParaRPr lang="en-US"/>
          </a:p>
        </p:txBody>
      </p:sp>
    </p:spTree>
    <p:extLst>
      <p:ext uri="{BB962C8B-B14F-4D97-AF65-F5344CB8AC3E}">
        <p14:creationId xmlns:p14="http://schemas.microsoft.com/office/powerpoint/2010/main" val="1555632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http://</a:t>
            </a:r>
            <a:r>
              <a:rPr lang="en-US" dirty="0" err="1" smtClean="0"/>
              <a:t>mlbmemories.com</a:t>
            </a:r>
            <a:r>
              <a:rPr lang="en-US" dirty="0" smtClean="0"/>
              <a:t>/</a:t>
            </a:r>
            <a:r>
              <a:rPr lang="en-US" dirty="0" err="1" smtClean="0"/>
              <a:t>wp</a:t>
            </a:r>
            <a:r>
              <a:rPr lang="en-US" dirty="0" smtClean="0"/>
              <a:t>-content/uploads/2011/10/1989+Topps+F.jpg</a:t>
            </a:r>
          </a:p>
          <a:p>
            <a:endParaRPr lang="en-US" dirty="0"/>
          </a:p>
        </p:txBody>
      </p:sp>
      <p:sp>
        <p:nvSpPr>
          <p:cNvPr id="4" name="Slide Number Placeholder 3"/>
          <p:cNvSpPr>
            <a:spLocks noGrp="1"/>
          </p:cNvSpPr>
          <p:nvPr>
            <p:ph type="sldNum" sz="quarter" idx="10"/>
          </p:nvPr>
        </p:nvSpPr>
        <p:spPr/>
        <p:txBody>
          <a:bodyPr/>
          <a:lstStyle/>
          <a:p>
            <a:fld id="{E6DAAA33-1E00-4243-8CE6-DCCC2039C695}" type="slidenum">
              <a:rPr lang="en-US" smtClean="0"/>
              <a:t>2</a:t>
            </a:fld>
            <a:endParaRPr lang="en-US"/>
          </a:p>
        </p:txBody>
      </p:sp>
    </p:spTree>
    <p:extLst>
      <p:ext uri="{BB962C8B-B14F-4D97-AF65-F5344CB8AC3E}">
        <p14:creationId xmlns:p14="http://schemas.microsoft.com/office/powerpoint/2010/main" val="18755346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Jim Abbott built his dream upon these actions.  Adjust, determination, accountability, </a:t>
            </a:r>
            <a:r>
              <a:rPr lang="en-US" dirty="0" err="1" smtClean="0"/>
              <a:t>perserverance</a:t>
            </a:r>
            <a:r>
              <a:rPr lang="en-US" dirty="0" smtClean="0"/>
              <a:t> and trust.  He used these qualities to adapt and achieve to be the accomplished baseball player</a:t>
            </a:r>
            <a:r>
              <a:rPr lang="en-US" baseline="0" dirty="0" smtClean="0"/>
              <a:t> we know today.  </a:t>
            </a:r>
            <a:endParaRPr lang="en-US" dirty="0"/>
          </a:p>
        </p:txBody>
      </p:sp>
      <p:sp>
        <p:nvSpPr>
          <p:cNvPr id="4" name="Slide Number Placeholder 3"/>
          <p:cNvSpPr>
            <a:spLocks noGrp="1"/>
          </p:cNvSpPr>
          <p:nvPr>
            <p:ph type="sldNum" sz="quarter" idx="10"/>
          </p:nvPr>
        </p:nvSpPr>
        <p:spPr/>
        <p:txBody>
          <a:bodyPr/>
          <a:lstStyle/>
          <a:p>
            <a:fld id="{E6DAAA33-1E00-4243-8CE6-DCCC2039C695}" type="slidenum">
              <a:rPr lang="en-US" smtClean="0"/>
              <a:t>5</a:t>
            </a:fld>
            <a:endParaRPr lang="en-US"/>
          </a:p>
        </p:txBody>
      </p:sp>
    </p:spTree>
    <p:extLst>
      <p:ext uri="{BB962C8B-B14F-4D97-AF65-F5344CB8AC3E}">
        <p14:creationId xmlns:p14="http://schemas.microsoft.com/office/powerpoint/2010/main" val="31064713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a:t>
            </a:r>
            <a:r>
              <a:rPr lang="en-US" baseline="0" dirty="0" smtClean="0"/>
              <a:t> a child, Jim wanted to be like others.  He wanted to join his friends, do what they did, but it meant doing things slightly different. It meant working with others to help in the adjustments also.  In one of his talks, Jim Abbott discusses how he was “recruited” to play football in his junior year.  He and the team had to make a few adjustments, such as snapping the ball.  In baseball, Jim learned to adjust what others took for granted, like holding a baseball bat. In order to achieve his dream, Jim made those adjustments, and worked on them</a:t>
            </a:r>
            <a:r>
              <a:rPr lang="en-US" baseline="0" dirty="0" smtClean="0"/>
              <a:t>.</a:t>
            </a:r>
          </a:p>
          <a:p>
            <a:r>
              <a:rPr lang="en-US" baseline="0" dirty="0" smtClean="0"/>
              <a:t>http://</a:t>
            </a:r>
            <a:r>
              <a:rPr lang="en-US" baseline="0" dirty="0" err="1" smtClean="0"/>
              <a:t>www.jimabbott.net</a:t>
            </a:r>
            <a:r>
              <a:rPr lang="en-US" baseline="0" dirty="0" smtClean="0"/>
              <a:t>/</a:t>
            </a:r>
            <a:r>
              <a:rPr lang="en-US" baseline="0" dirty="0" err="1" smtClean="0"/>
              <a:t>speaking.html?submenuheader</a:t>
            </a:r>
            <a:r>
              <a:rPr lang="en-US" baseline="0" dirty="0" smtClean="0"/>
              <a:t>=1</a:t>
            </a:r>
          </a:p>
          <a:p>
            <a:endParaRPr lang="en-US" dirty="0"/>
          </a:p>
        </p:txBody>
      </p:sp>
      <p:sp>
        <p:nvSpPr>
          <p:cNvPr id="4" name="Slide Number Placeholder 3"/>
          <p:cNvSpPr>
            <a:spLocks noGrp="1"/>
          </p:cNvSpPr>
          <p:nvPr>
            <p:ph type="sldNum" sz="quarter" idx="10"/>
          </p:nvPr>
        </p:nvSpPr>
        <p:spPr/>
        <p:txBody>
          <a:bodyPr/>
          <a:lstStyle/>
          <a:p>
            <a:fld id="{E6DAAA33-1E00-4243-8CE6-DCCC2039C695}" type="slidenum">
              <a:rPr lang="en-US" smtClean="0"/>
              <a:t>6</a:t>
            </a:fld>
            <a:endParaRPr lang="en-US"/>
          </a:p>
        </p:txBody>
      </p:sp>
    </p:spTree>
    <p:extLst>
      <p:ext uri="{BB962C8B-B14F-4D97-AF65-F5344CB8AC3E}">
        <p14:creationId xmlns:p14="http://schemas.microsoft.com/office/powerpoint/2010/main" val="28768670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 times there</a:t>
            </a:r>
            <a:r>
              <a:rPr lang="en-US" baseline="0" dirty="0" smtClean="0"/>
              <a:t> are forces or influences that try to sway you with negativity.  People will test your true grit.  Jim speaks of a story that his first college win came when the other team tried to steal home on the catcher’s throw back to him.  The opposing team underestimated the determination of Jim and tried to fluster him to no avail.  Jim saw no limits.  The only limits are the ones you put on yourself when you listen to the negative forces</a:t>
            </a:r>
            <a:r>
              <a:rPr lang="en-US" baseline="0" dirty="0" smtClean="0"/>
              <a:t>.</a:t>
            </a:r>
          </a:p>
          <a:p>
            <a:r>
              <a:rPr lang="en-US" baseline="0" dirty="0" smtClean="0"/>
              <a:t>http://</a:t>
            </a:r>
            <a:r>
              <a:rPr lang="en-US" baseline="0" dirty="0" err="1" smtClean="0"/>
              <a:t>www.jimabbott.net</a:t>
            </a:r>
            <a:r>
              <a:rPr lang="en-US" baseline="0" dirty="0" smtClean="0"/>
              <a:t>/</a:t>
            </a:r>
            <a:r>
              <a:rPr lang="en-US" baseline="0" dirty="0" err="1" smtClean="0"/>
              <a:t>speaking.html?submenuheader</a:t>
            </a:r>
            <a:r>
              <a:rPr lang="en-US" baseline="0" dirty="0" smtClean="0"/>
              <a:t>=1</a:t>
            </a:r>
          </a:p>
          <a:p>
            <a:r>
              <a:rPr lang="en-US" dirty="0" smtClean="0"/>
              <a:t>http://</a:t>
            </a:r>
            <a:r>
              <a:rPr lang="en-US" dirty="0" err="1" smtClean="0"/>
              <a:t>www.youtube.com</a:t>
            </a:r>
            <a:r>
              <a:rPr lang="en-US" dirty="0" smtClean="0"/>
              <a:t>/</a:t>
            </a:r>
            <a:r>
              <a:rPr lang="en-US" dirty="0" err="1" smtClean="0"/>
              <a:t>watch?v</a:t>
            </a:r>
            <a:r>
              <a:rPr lang="en-US" dirty="0" smtClean="0"/>
              <a:t>=-C4TE97XeU4</a:t>
            </a:r>
            <a:endParaRPr lang="en-US" dirty="0"/>
          </a:p>
        </p:txBody>
      </p:sp>
      <p:sp>
        <p:nvSpPr>
          <p:cNvPr id="4" name="Slide Number Placeholder 3"/>
          <p:cNvSpPr>
            <a:spLocks noGrp="1"/>
          </p:cNvSpPr>
          <p:nvPr>
            <p:ph type="sldNum" sz="quarter" idx="10"/>
          </p:nvPr>
        </p:nvSpPr>
        <p:spPr/>
        <p:txBody>
          <a:bodyPr/>
          <a:lstStyle/>
          <a:p>
            <a:fld id="{E6DAAA33-1E00-4243-8CE6-DCCC2039C695}" type="slidenum">
              <a:rPr lang="en-US" smtClean="0"/>
              <a:t>7</a:t>
            </a:fld>
            <a:endParaRPr lang="en-US"/>
          </a:p>
        </p:txBody>
      </p:sp>
    </p:spTree>
    <p:extLst>
      <p:ext uri="{BB962C8B-B14F-4D97-AF65-F5344CB8AC3E}">
        <p14:creationId xmlns:p14="http://schemas.microsoft.com/office/powerpoint/2010/main" val="40481714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a:t>
            </a:r>
            <a:r>
              <a:rPr lang="en-US" baseline="0" dirty="0" smtClean="0"/>
              <a:t> accountable to others, whether it is teammates, family, co-workers.  Always bring the best of yourself to the table.  Be accountable to yourself to use your gifts and talents to the best of your abilities.  Jim suggests to take the “mirror” test.  Look in the mirror and ask yourself, “Am I being the best….(father?, worker? Teacher? Wife? Etc…)</a:t>
            </a:r>
            <a:r>
              <a:rPr lang="en-US" baseline="0" dirty="0" smtClean="0"/>
              <a:t>”</a:t>
            </a:r>
          </a:p>
          <a:p>
            <a:r>
              <a:rPr lang="en-US" dirty="0" smtClean="0"/>
              <a:t>http://</a:t>
            </a:r>
            <a:r>
              <a:rPr lang="en-US" dirty="0" err="1" smtClean="0"/>
              <a:t>www.jimabbott.net</a:t>
            </a:r>
            <a:r>
              <a:rPr lang="en-US" dirty="0" smtClean="0"/>
              <a:t>/</a:t>
            </a:r>
            <a:r>
              <a:rPr lang="en-US" dirty="0" err="1" smtClean="0"/>
              <a:t>speaking.html?submenuheader</a:t>
            </a:r>
            <a:r>
              <a:rPr lang="en-US" dirty="0" smtClean="0"/>
              <a:t>=1</a:t>
            </a:r>
          </a:p>
          <a:p>
            <a:r>
              <a:rPr lang="en-US" dirty="0" smtClean="0"/>
              <a:t>http://</a:t>
            </a:r>
            <a:r>
              <a:rPr lang="en-US" dirty="0" err="1" smtClean="0"/>
              <a:t>www.youtube.com</a:t>
            </a:r>
            <a:r>
              <a:rPr lang="en-US" dirty="0" smtClean="0"/>
              <a:t>/</a:t>
            </a:r>
            <a:r>
              <a:rPr lang="en-US" dirty="0" err="1" smtClean="0"/>
              <a:t>watch?v</a:t>
            </a:r>
            <a:r>
              <a:rPr lang="en-US" dirty="0" smtClean="0"/>
              <a:t>=_k32Sd-4HMQ </a:t>
            </a:r>
            <a:endParaRPr lang="en-US" dirty="0"/>
          </a:p>
        </p:txBody>
      </p:sp>
      <p:sp>
        <p:nvSpPr>
          <p:cNvPr id="4" name="Slide Number Placeholder 3"/>
          <p:cNvSpPr>
            <a:spLocks noGrp="1"/>
          </p:cNvSpPr>
          <p:nvPr>
            <p:ph type="sldNum" sz="quarter" idx="10"/>
          </p:nvPr>
        </p:nvSpPr>
        <p:spPr/>
        <p:txBody>
          <a:bodyPr/>
          <a:lstStyle/>
          <a:p>
            <a:fld id="{E6DAAA33-1E00-4243-8CE6-DCCC2039C695}" type="slidenum">
              <a:rPr lang="en-US" smtClean="0"/>
              <a:t>8</a:t>
            </a:fld>
            <a:endParaRPr lang="en-US"/>
          </a:p>
        </p:txBody>
      </p:sp>
    </p:spTree>
    <p:extLst>
      <p:ext uri="{BB962C8B-B14F-4D97-AF65-F5344CB8AC3E}">
        <p14:creationId xmlns:p14="http://schemas.microsoft.com/office/powerpoint/2010/main" val="33951441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Jim talks about a very down time in his career.  Sent back to the minor leagues</a:t>
            </a:r>
            <a:r>
              <a:rPr lang="en-US" baseline="0" dirty="0" smtClean="0"/>
              <a:t> was crushing.  He could have called it quits. But instead, it was a lot of practice and pushing yourself.  There is no finish line….ever.  There is always a way, a purpose, a dream.  </a:t>
            </a:r>
            <a:endParaRPr lang="en-US" baseline="0" dirty="0" smtClean="0"/>
          </a:p>
          <a:p>
            <a:r>
              <a:rPr lang="en-US" dirty="0" smtClean="0"/>
              <a:t>http://</a:t>
            </a:r>
            <a:r>
              <a:rPr lang="en-US" dirty="0" err="1" smtClean="0"/>
              <a:t>www.jimabbott.net</a:t>
            </a:r>
            <a:r>
              <a:rPr lang="en-US" dirty="0" smtClean="0"/>
              <a:t>/</a:t>
            </a:r>
            <a:r>
              <a:rPr lang="en-US" dirty="0" err="1" smtClean="0"/>
              <a:t>speaking.html?submenuheader</a:t>
            </a:r>
            <a:r>
              <a:rPr lang="en-US" dirty="0" smtClean="0"/>
              <a:t>=1</a:t>
            </a:r>
          </a:p>
          <a:p>
            <a:endParaRPr lang="en-US" dirty="0"/>
          </a:p>
        </p:txBody>
      </p:sp>
      <p:sp>
        <p:nvSpPr>
          <p:cNvPr id="4" name="Slide Number Placeholder 3"/>
          <p:cNvSpPr>
            <a:spLocks noGrp="1"/>
          </p:cNvSpPr>
          <p:nvPr>
            <p:ph type="sldNum" sz="quarter" idx="10"/>
          </p:nvPr>
        </p:nvSpPr>
        <p:spPr/>
        <p:txBody>
          <a:bodyPr/>
          <a:lstStyle/>
          <a:p>
            <a:fld id="{E6DAAA33-1E00-4243-8CE6-DCCC2039C695}" type="slidenum">
              <a:rPr lang="en-US" smtClean="0"/>
              <a:t>9</a:t>
            </a:fld>
            <a:endParaRPr lang="en-US"/>
          </a:p>
        </p:txBody>
      </p:sp>
    </p:spTree>
    <p:extLst>
      <p:ext uri="{BB962C8B-B14F-4D97-AF65-F5344CB8AC3E}">
        <p14:creationId xmlns:p14="http://schemas.microsoft.com/office/powerpoint/2010/main" val="33677086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Jim speaks of the no hitter pitched </a:t>
            </a:r>
            <a:r>
              <a:rPr lang="en-US" dirty="0" err="1" smtClean="0"/>
              <a:t>Spetember</a:t>
            </a:r>
            <a:r>
              <a:rPr lang="en-US" dirty="0" smtClean="0"/>
              <a:t> 4, 1993.  When</a:t>
            </a:r>
            <a:r>
              <a:rPr lang="en-US" baseline="0" dirty="0" smtClean="0"/>
              <a:t> you trust yourself, you can focus on what you can do…and do it well.  As the game went on, inning after inning, with no hits, the excitement in the crowd and on the field intensified.  Pressure was mounting, no pun here!  Staying focused on the target meant trusting who you are. </a:t>
            </a:r>
            <a:endParaRPr lang="en-US" baseline="0" dirty="0" smtClean="0"/>
          </a:p>
          <a:p>
            <a:r>
              <a:rPr lang="en-US" dirty="0" smtClean="0"/>
              <a:t>http://</a:t>
            </a:r>
            <a:r>
              <a:rPr lang="en-US" dirty="0" err="1" smtClean="0"/>
              <a:t>www.youtube.com</a:t>
            </a:r>
            <a:r>
              <a:rPr lang="en-US" dirty="0" smtClean="0"/>
              <a:t>/</a:t>
            </a:r>
            <a:r>
              <a:rPr lang="en-US" dirty="0" err="1" smtClean="0"/>
              <a:t>watch?v</a:t>
            </a:r>
            <a:r>
              <a:rPr lang="en-US" dirty="0" smtClean="0"/>
              <a:t>=4HWxhs9f6oc&amp;feature=</a:t>
            </a:r>
            <a:r>
              <a:rPr lang="en-US" dirty="0" err="1" smtClean="0"/>
              <a:t>player_embedded</a:t>
            </a:r>
            <a:r>
              <a:rPr lang="en-US" dirty="0" smtClean="0"/>
              <a:t>#!</a:t>
            </a:r>
            <a:endParaRPr lang="en-US" dirty="0"/>
          </a:p>
        </p:txBody>
      </p:sp>
      <p:sp>
        <p:nvSpPr>
          <p:cNvPr id="4" name="Slide Number Placeholder 3"/>
          <p:cNvSpPr>
            <a:spLocks noGrp="1"/>
          </p:cNvSpPr>
          <p:nvPr>
            <p:ph type="sldNum" sz="quarter" idx="10"/>
          </p:nvPr>
        </p:nvSpPr>
        <p:spPr/>
        <p:txBody>
          <a:bodyPr/>
          <a:lstStyle/>
          <a:p>
            <a:fld id="{E6DAAA33-1E00-4243-8CE6-DCCC2039C695}" type="slidenum">
              <a:rPr lang="en-US" smtClean="0"/>
              <a:t>10</a:t>
            </a:fld>
            <a:endParaRPr lang="en-US"/>
          </a:p>
        </p:txBody>
      </p:sp>
    </p:spTree>
    <p:extLst>
      <p:ext uri="{BB962C8B-B14F-4D97-AF65-F5344CB8AC3E}">
        <p14:creationId xmlns:p14="http://schemas.microsoft.com/office/powerpoint/2010/main" val="6471958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DAAA33-1E00-4243-8CE6-DCCC2039C695}" type="slidenum">
              <a:rPr lang="en-US" smtClean="0"/>
              <a:t>11</a:t>
            </a:fld>
            <a:endParaRPr lang="en-US"/>
          </a:p>
        </p:txBody>
      </p:sp>
    </p:spTree>
    <p:extLst>
      <p:ext uri="{BB962C8B-B14F-4D97-AF65-F5344CB8AC3E}">
        <p14:creationId xmlns:p14="http://schemas.microsoft.com/office/powerpoint/2010/main" val="21718012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BE1B9A6F-AD16-284F-A04B-4AFBD72B608A}" type="datetimeFigureOut">
              <a:rPr lang="en-US" smtClean="0"/>
              <a:t>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12C368-53E4-DF45-96BA-835BB8A0A0AE}"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1B9A6F-AD16-284F-A04B-4AFBD72B608A}" type="datetimeFigureOut">
              <a:rPr lang="en-US" smtClean="0"/>
              <a:t>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12C368-53E4-DF45-96BA-835BB8A0A0AE}" type="slidenum">
              <a:rPr lang="en-US" smtClean="0"/>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E1B9A6F-AD16-284F-A04B-4AFBD72B608A}" type="datetimeFigureOut">
              <a:rPr lang="en-US" smtClean="0"/>
              <a:t>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12C368-53E4-DF45-96BA-835BB8A0A0AE}"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E1B9A6F-AD16-284F-A04B-4AFBD72B608A}" type="datetimeFigureOut">
              <a:rPr lang="en-US" smtClean="0"/>
              <a:t>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12C368-53E4-DF45-96BA-835BB8A0A0A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E1B9A6F-AD16-284F-A04B-4AFBD72B608A}" type="datetimeFigureOut">
              <a:rPr lang="en-US" smtClean="0"/>
              <a:t>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12C368-53E4-DF45-96BA-835BB8A0A0A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BE1B9A6F-AD16-284F-A04B-4AFBD72B608A}" type="datetimeFigureOut">
              <a:rPr lang="en-US" smtClean="0"/>
              <a:t>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12C368-53E4-DF45-96BA-835BB8A0A0AE}" type="slidenum">
              <a:rPr lang="en-US" smtClean="0"/>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E1B9A6F-AD16-284F-A04B-4AFBD72B608A}" type="datetimeFigureOut">
              <a:rPr lang="en-US" smtClean="0"/>
              <a:t>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12C368-53E4-DF45-96BA-835BB8A0A0A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BE1B9A6F-AD16-284F-A04B-4AFBD72B608A}" type="datetimeFigureOut">
              <a:rPr lang="en-US" smtClean="0"/>
              <a:t>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12C368-53E4-DF45-96BA-835BB8A0A0A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BE1B9A6F-AD16-284F-A04B-4AFBD72B608A}" type="datetimeFigureOut">
              <a:rPr lang="en-US" smtClean="0"/>
              <a:t>2/20/12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12C368-53E4-DF45-96BA-835BB8A0A0A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BE1B9A6F-AD16-284F-A04B-4AFBD72B608A}" type="datetimeFigureOut">
              <a:rPr lang="en-US" smtClean="0"/>
              <a:t>2/20/12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12C368-53E4-DF45-96BA-835BB8A0A0A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1B9A6F-AD16-284F-A04B-4AFBD72B608A}" type="datetimeFigureOut">
              <a:rPr lang="en-US" smtClean="0"/>
              <a:t>2/20/12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12C368-53E4-DF45-96BA-835BB8A0A0A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1B9A6F-AD16-284F-A04B-4AFBD72B608A}" type="datetimeFigureOut">
              <a:rPr lang="en-US" smtClean="0"/>
              <a:t>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12C368-53E4-DF45-96BA-835BB8A0A0A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BE1B9A6F-AD16-284F-A04B-4AFBD72B608A}" type="datetimeFigureOut">
              <a:rPr lang="en-US" smtClean="0"/>
              <a:t>2/20/12</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7112C368-53E4-DF45-96BA-835BB8A0A0A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iming>
    <p:tnLst>
      <p:par>
        <p:cTn xmlns:p14="http://schemas.microsoft.com/office/powerpoint/2010/main" id="1" dur="indefinite" restart="never" nodeType="tmRoot"/>
      </p:par>
    </p:tnLst>
  </p:timing>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microsoft.com/office/2007/relationships/hdphoto" Target="../media/hdphoto1.wdp"/><Relationship Id="rId1" Type="http://schemas.openxmlformats.org/officeDocument/2006/relationships/slideLayout" Target="../slideLayouts/slideLayout8.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4" Type="http://schemas.microsoft.com/office/2007/relationships/hdphoto" Target="../media/hdphoto1.wdp"/><Relationship Id="rId1" Type="http://schemas.openxmlformats.org/officeDocument/2006/relationships/slideLayout" Target="../slideLayouts/slideLayout8.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 Id="rId3"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8.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595233"/>
            <a:ext cx="9144000" cy="5647038"/>
          </a:xfrm>
          <a:prstGeom prst="rect">
            <a:avLst/>
          </a:prstGeom>
        </p:spPr>
      </p:pic>
      <p:sp>
        <p:nvSpPr>
          <p:cNvPr id="3" name="TextBox 2"/>
          <p:cNvSpPr txBox="1"/>
          <p:nvPr/>
        </p:nvSpPr>
        <p:spPr>
          <a:xfrm>
            <a:off x="1347064" y="230898"/>
            <a:ext cx="6876442" cy="461665"/>
          </a:xfrm>
          <a:prstGeom prst="rect">
            <a:avLst/>
          </a:prstGeom>
          <a:noFill/>
        </p:spPr>
        <p:txBody>
          <a:bodyPr wrap="square" rtlCol="0">
            <a:spAutoFit/>
          </a:bodyPr>
          <a:lstStyle/>
          <a:p>
            <a:r>
              <a:rPr lang="en-US" sz="2400" b="1" dirty="0" smtClean="0">
                <a:solidFill>
                  <a:schemeClr val="bg1"/>
                </a:solidFill>
              </a:rPr>
              <a:t>A seventeen year old boy with a dream…</a:t>
            </a:r>
            <a:endParaRPr lang="en-US" sz="2400" b="1" dirty="0">
              <a:solidFill>
                <a:schemeClr val="bg1"/>
              </a:solidFill>
            </a:endParaRPr>
          </a:p>
        </p:txBody>
      </p:sp>
    </p:spTree>
    <p:extLst>
      <p:ext uri="{BB962C8B-B14F-4D97-AF65-F5344CB8AC3E}">
        <p14:creationId xmlns:p14="http://schemas.microsoft.com/office/powerpoint/2010/main" val="3296794180"/>
      </p:ext>
    </p:extLst>
  </p:cSld>
  <p:clrMapOvr>
    <a:masterClrMapping/>
  </p:clrMapOvr>
  <mc:AlternateContent xmlns:mc="http://schemas.openxmlformats.org/markup-compatibility/2006">
    <mc:Choice xmlns:p14="http://schemas.microsoft.com/office/powerpoint/2010/main" Requires="p14">
      <p:transition spd="slow" p14:dur="1300" advClick="0" advTm="4000">
        <p:fade thruBlk="1"/>
      </p:transition>
    </mc:Choice>
    <mc:Fallback>
      <p:transition xmlns:p14="http://schemas.microsoft.com/office/powerpoint/2010/main" spd="slow" advClick="0" advTm="4000">
        <p:fade thruBlk="1"/>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9502" y="521588"/>
            <a:ext cx="2762295" cy="1200329"/>
          </a:xfrm>
          <a:prstGeom prst="rect">
            <a:avLst/>
          </a:prstGeom>
          <a:noFill/>
          <a:effectLst/>
        </p:spPr>
        <p:txBody>
          <a:bodyPr wrap="none" lIns="91440" tIns="45720" rIns="91440" bIns="45720">
            <a:spAutoFit/>
          </a:bodyPr>
          <a:lstStyle/>
          <a:p>
            <a:pPr algn="ctr"/>
            <a:r>
              <a:rPr lang="en-US" sz="7200" b="1" cap="none" spc="0" dirty="0" smtClean="0">
                <a:ln w="3175" cmpd="sng">
                  <a:solidFill>
                    <a:schemeClr val="tx2">
                      <a:lumMod val="90000"/>
                      <a:lumOff val="10000"/>
                    </a:schemeClr>
                  </a:solidFill>
                  <a:prstDash val="solid"/>
                </a:ln>
                <a:gradFill flip="none" rotWithShape="1">
                  <a:gsLst>
                    <a:gs pos="82000">
                      <a:srgbClr val="000000"/>
                    </a:gs>
                    <a:gs pos="34000">
                      <a:schemeClr val="accent1">
                        <a:lumMod val="20000"/>
                        <a:lumOff val="80000"/>
                      </a:schemeClr>
                    </a:gs>
                  </a:gsLst>
                  <a:lin ang="5400000" scaled="0"/>
                  <a:tileRect/>
                </a:gradFill>
                <a:effectLst>
                  <a:outerShdw blurRad="41275" dist="20320" dir="1800000" algn="tl" rotWithShape="0">
                    <a:schemeClr val="bg1">
                      <a:alpha val="40000"/>
                    </a:schemeClr>
                  </a:outerShdw>
                </a:effectLst>
                <a:latin typeface="West Coast Antics NF"/>
                <a:cs typeface="West Coast Antics NF"/>
              </a:rPr>
              <a:t>Trust</a:t>
            </a:r>
            <a:endParaRPr lang="en-US" sz="7200" b="1" cap="none" spc="0" dirty="0">
              <a:ln w="3175" cmpd="sng">
                <a:solidFill>
                  <a:schemeClr val="tx2">
                    <a:lumMod val="90000"/>
                    <a:lumOff val="10000"/>
                  </a:schemeClr>
                </a:solidFill>
                <a:prstDash val="solid"/>
              </a:ln>
              <a:gradFill flip="none" rotWithShape="1">
                <a:gsLst>
                  <a:gs pos="82000">
                    <a:srgbClr val="000000"/>
                  </a:gs>
                  <a:gs pos="34000">
                    <a:schemeClr val="accent1">
                      <a:lumMod val="20000"/>
                      <a:lumOff val="80000"/>
                    </a:schemeClr>
                  </a:gs>
                </a:gsLst>
                <a:lin ang="5400000" scaled="0"/>
                <a:tileRect/>
              </a:gradFill>
              <a:effectLst>
                <a:outerShdw blurRad="41275" dist="20320" dir="1800000" algn="tl" rotWithShape="0">
                  <a:schemeClr val="bg1">
                    <a:alpha val="40000"/>
                  </a:schemeClr>
                </a:outerShdw>
              </a:effectLst>
              <a:latin typeface="West Coast Antics NF"/>
              <a:cs typeface="West Coast Antics NF"/>
            </a:endParaRPr>
          </a:p>
        </p:txBody>
      </p:sp>
      <p:sp>
        <p:nvSpPr>
          <p:cNvPr id="3" name="Rectangle 2"/>
          <p:cNvSpPr/>
          <p:nvPr/>
        </p:nvSpPr>
        <p:spPr>
          <a:xfrm>
            <a:off x="2517352" y="4963245"/>
            <a:ext cx="4260413" cy="1477328"/>
          </a:xfrm>
          <a:prstGeom prst="rect">
            <a:avLst/>
          </a:prstGeom>
        </p:spPr>
        <p:txBody>
          <a:bodyPr wrap="none">
            <a:spAutoFit/>
          </a:bodyPr>
          <a:lstStyle/>
          <a:p>
            <a:pPr algn="ctr"/>
            <a:r>
              <a:rPr lang="en-US" dirty="0" smtClean="0"/>
              <a:t>Trust </a:t>
            </a:r>
            <a:r>
              <a:rPr lang="en-US" dirty="0" smtClean="0"/>
              <a:t>in yourself and the work</a:t>
            </a:r>
          </a:p>
          <a:p>
            <a:pPr algn="ctr"/>
            <a:r>
              <a:rPr lang="en-US" dirty="0" smtClean="0"/>
              <a:t> you have done.. you're ready for this,</a:t>
            </a:r>
          </a:p>
          <a:p>
            <a:pPr algn="ctr"/>
            <a:r>
              <a:rPr lang="en-US" dirty="0" smtClean="0"/>
              <a:t> bring it on</a:t>
            </a:r>
            <a:r>
              <a:rPr lang="en-US" dirty="0" smtClean="0"/>
              <a:t>!</a:t>
            </a:r>
          </a:p>
          <a:p>
            <a:pPr algn="ctr"/>
            <a:r>
              <a:rPr lang="en-US" dirty="0"/>
              <a:t>"This is who I am.”</a:t>
            </a:r>
          </a:p>
          <a:p>
            <a:pPr algn="ctr"/>
            <a:endParaRPr lang="en-US" dirty="0"/>
          </a:p>
        </p:txBody>
      </p:sp>
      <p:pic>
        <p:nvPicPr>
          <p:cNvPr id="4" name="Picture 3"/>
          <p:cNvPicPr>
            <a:picLocks noChangeAspect="1"/>
          </p:cNvPicPr>
          <p:nvPr/>
        </p:nvPicPr>
        <p:blipFill>
          <a:blip r:embed="rId3"/>
          <a:stretch>
            <a:fillRect/>
          </a:stretch>
        </p:blipFill>
        <p:spPr>
          <a:xfrm>
            <a:off x="1689100" y="1559645"/>
            <a:ext cx="5753100" cy="3403600"/>
          </a:xfrm>
          <a:prstGeom prst="rect">
            <a:avLst/>
          </a:prstGeom>
        </p:spPr>
      </p:pic>
    </p:spTree>
    <p:extLst>
      <p:ext uri="{BB962C8B-B14F-4D97-AF65-F5344CB8AC3E}">
        <p14:creationId xmlns:p14="http://schemas.microsoft.com/office/powerpoint/2010/main" val="3989649489"/>
      </p:ext>
    </p:extLst>
  </p:cSld>
  <p:clrMapOvr>
    <a:masterClrMapping/>
  </p:clrMapOvr>
  <mc:AlternateContent xmlns:mc="http://schemas.openxmlformats.org/markup-compatibility/2006">
    <mc:Choice xmlns:p14="http://schemas.microsoft.com/office/powerpoint/2010/main" Requires="p14">
      <p:transition p14:dur="100" advClick="0" advTm="7000">
        <p:cut/>
      </p:transition>
    </mc:Choice>
    <mc:Fallback>
      <p:transition xmlns:p14="http://schemas.microsoft.com/office/powerpoint/2010/main" advClick="0" advTm="7000">
        <p:cut/>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3"/>
          <a:srcRect l="-524" r="524" b="59739"/>
          <a:stretch/>
        </p:blipFill>
        <p:spPr>
          <a:xfrm>
            <a:off x="150382" y="495241"/>
            <a:ext cx="8682449" cy="2395855"/>
          </a:xfrm>
          <a:prstGeom prst="rect">
            <a:avLst/>
          </a:prstGeom>
        </p:spPr>
      </p:pic>
      <p:pic>
        <p:nvPicPr>
          <p:cNvPr id="4" name="Picture 3"/>
          <p:cNvPicPr>
            <a:picLocks noChangeAspect="1"/>
          </p:cNvPicPr>
          <p:nvPr/>
        </p:nvPicPr>
        <p:blipFill rotWithShape="1">
          <a:blip r:embed="rId3"/>
          <a:srcRect l="82994" t="40261"/>
          <a:stretch/>
        </p:blipFill>
        <p:spPr>
          <a:xfrm>
            <a:off x="7364023" y="2891096"/>
            <a:ext cx="1468808" cy="3555025"/>
          </a:xfrm>
          <a:prstGeom prst="rect">
            <a:avLst/>
          </a:prstGeom>
        </p:spPr>
      </p:pic>
      <p:pic>
        <p:nvPicPr>
          <p:cNvPr id="8" name="Picture 7"/>
          <p:cNvPicPr>
            <a:picLocks noChangeAspect="1"/>
          </p:cNvPicPr>
          <p:nvPr/>
        </p:nvPicPr>
        <p:blipFill rotWithShape="1">
          <a:blip r:embed="rId3"/>
          <a:srcRect l="63823" t="40261" r="17412"/>
          <a:stretch/>
        </p:blipFill>
        <p:spPr>
          <a:xfrm>
            <a:off x="5743250" y="2891097"/>
            <a:ext cx="1620773" cy="3555026"/>
          </a:xfrm>
          <a:prstGeom prst="rect">
            <a:avLst/>
          </a:prstGeom>
        </p:spPr>
      </p:pic>
      <p:pic>
        <p:nvPicPr>
          <p:cNvPr id="9" name="Picture 8"/>
          <p:cNvPicPr>
            <a:picLocks noChangeAspect="1"/>
          </p:cNvPicPr>
          <p:nvPr/>
        </p:nvPicPr>
        <p:blipFill rotWithShape="1">
          <a:blip r:embed="rId3"/>
          <a:srcRect l="42561" t="40261" r="35771"/>
          <a:stretch/>
        </p:blipFill>
        <p:spPr>
          <a:xfrm>
            <a:off x="3870552" y="2891097"/>
            <a:ext cx="1871408" cy="3555026"/>
          </a:xfrm>
          <a:prstGeom prst="rect">
            <a:avLst/>
          </a:prstGeom>
        </p:spPr>
      </p:pic>
      <p:pic>
        <p:nvPicPr>
          <p:cNvPr id="10" name="Picture 9"/>
          <p:cNvPicPr>
            <a:picLocks noChangeAspect="1"/>
          </p:cNvPicPr>
          <p:nvPr/>
        </p:nvPicPr>
        <p:blipFill rotWithShape="1">
          <a:blip r:embed="rId3"/>
          <a:srcRect l="21667" t="40261" r="57439"/>
          <a:stretch/>
        </p:blipFill>
        <p:spPr>
          <a:xfrm>
            <a:off x="2065981" y="2891097"/>
            <a:ext cx="1804571" cy="3555026"/>
          </a:xfrm>
          <a:prstGeom prst="rect">
            <a:avLst/>
          </a:prstGeom>
        </p:spPr>
      </p:pic>
      <p:pic>
        <p:nvPicPr>
          <p:cNvPr id="11" name="Picture 10"/>
          <p:cNvPicPr>
            <a:picLocks noChangeAspect="1"/>
          </p:cNvPicPr>
          <p:nvPr/>
        </p:nvPicPr>
        <p:blipFill rotWithShape="1">
          <a:blip r:embed="rId3"/>
          <a:srcRect t="40261" r="78333"/>
          <a:stretch/>
        </p:blipFill>
        <p:spPr>
          <a:xfrm>
            <a:off x="194573" y="2891097"/>
            <a:ext cx="1871408" cy="3555026"/>
          </a:xfrm>
          <a:prstGeom prst="rect">
            <a:avLst/>
          </a:prstGeom>
        </p:spPr>
      </p:pic>
      <p:sp>
        <p:nvSpPr>
          <p:cNvPr id="18" name="Rectangle 17"/>
          <p:cNvSpPr/>
          <p:nvPr/>
        </p:nvSpPr>
        <p:spPr>
          <a:xfrm>
            <a:off x="1034045" y="5379242"/>
            <a:ext cx="748923" cy="923330"/>
          </a:xfrm>
          <a:prstGeom prst="rect">
            <a:avLst/>
          </a:prstGeom>
          <a:noFill/>
          <a:effectLst>
            <a:reflection blurRad="6350" stA="50000" endA="300" endPos="55000" dir="5400000" sy="-100000" algn="bl" rotWithShape="0"/>
          </a:effectLst>
        </p:spPr>
        <p:txBody>
          <a:bodyPr wrap="none" lIns="91440" tIns="45720" rIns="91440" bIns="45720">
            <a:spAutoFit/>
          </a:bodyPr>
          <a:lstStyle/>
          <a:p>
            <a:pPr algn="ctr"/>
            <a:r>
              <a:rPr lang="en-US" sz="5400" b="1" cap="none" spc="0" dirty="0" smtClean="0">
                <a:ln w="19050" cmpd="sng">
                  <a:solidFill>
                    <a:schemeClr val="bg1"/>
                  </a:solidFill>
                  <a:prstDash val="solid"/>
                </a:ln>
                <a:solidFill>
                  <a:schemeClr val="accent1">
                    <a:lumMod val="20000"/>
                    <a:lumOff val="80000"/>
                  </a:schemeClr>
                </a:solidFill>
                <a:effectLst>
                  <a:outerShdw blurRad="41275" dist="20320" dir="1800000" algn="tl" rotWithShape="0">
                    <a:schemeClr val="bg1">
                      <a:alpha val="40000"/>
                    </a:schemeClr>
                  </a:outerShdw>
                </a:effectLst>
                <a:latin typeface="West Coast Antics NF"/>
                <a:cs typeface="West Coast Antics NF"/>
              </a:rPr>
              <a:t>A</a:t>
            </a:r>
            <a:endParaRPr lang="en-US" sz="5400" b="1" cap="none" spc="0" dirty="0">
              <a:ln w="19050" cmpd="sng">
                <a:solidFill>
                  <a:schemeClr val="bg1"/>
                </a:solidFill>
                <a:prstDash val="solid"/>
              </a:ln>
              <a:solidFill>
                <a:schemeClr val="accent1">
                  <a:lumMod val="20000"/>
                  <a:lumOff val="80000"/>
                </a:schemeClr>
              </a:solidFill>
              <a:effectLst>
                <a:outerShdw blurRad="41275" dist="20320" dir="1800000" algn="tl" rotWithShape="0">
                  <a:schemeClr val="bg1">
                    <a:alpha val="40000"/>
                  </a:schemeClr>
                </a:outerShdw>
              </a:effectLst>
              <a:latin typeface="West Coast Antics NF"/>
              <a:cs typeface="West Coast Antics NF"/>
            </a:endParaRPr>
          </a:p>
        </p:txBody>
      </p:sp>
      <p:sp>
        <p:nvSpPr>
          <p:cNvPr id="22" name="Rectangle 21"/>
          <p:cNvSpPr/>
          <p:nvPr/>
        </p:nvSpPr>
        <p:spPr>
          <a:xfrm>
            <a:off x="2627796" y="5370055"/>
            <a:ext cx="771211" cy="923330"/>
          </a:xfrm>
          <a:prstGeom prst="rect">
            <a:avLst/>
          </a:prstGeom>
          <a:noFill/>
          <a:effectLst>
            <a:reflection blurRad="6350" stA="50000" endA="300" endPos="55000" dir="5400000" sy="-100000" algn="bl" rotWithShape="0"/>
          </a:effectLst>
        </p:spPr>
        <p:txBody>
          <a:bodyPr wrap="none" lIns="91440" tIns="45720" rIns="91440" bIns="45720">
            <a:spAutoFit/>
          </a:bodyPr>
          <a:lstStyle/>
          <a:p>
            <a:pPr algn="ctr"/>
            <a:r>
              <a:rPr lang="en-US" sz="5400" b="1" cap="none" spc="0" dirty="0" smtClean="0">
                <a:ln w="19050" cmpd="sng">
                  <a:solidFill>
                    <a:schemeClr val="bg1"/>
                  </a:solidFill>
                  <a:prstDash val="solid"/>
                </a:ln>
                <a:solidFill>
                  <a:schemeClr val="accent1">
                    <a:lumMod val="20000"/>
                    <a:lumOff val="80000"/>
                  </a:schemeClr>
                </a:solidFill>
                <a:effectLst>
                  <a:outerShdw blurRad="41275" dist="20320" dir="1800000" algn="tl" rotWithShape="0">
                    <a:schemeClr val="bg1">
                      <a:alpha val="40000"/>
                    </a:schemeClr>
                  </a:outerShdw>
                </a:effectLst>
                <a:latin typeface="West Coast Antics NF"/>
                <a:cs typeface="West Coast Antics NF"/>
              </a:rPr>
              <a:t>D</a:t>
            </a:r>
            <a:endParaRPr lang="en-US" sz="5400" b="1" cap="none" spc="0" dirty="0">
              <a:ln w="19050" cmpd="sng">
                <a:solidFill>
                  <a:schemeClr val="bg1"/>
                </a:solidFill>
                <a:prstDash val="solid"/>
              </a:ln>
              <a:solidFill>
                <a:schemeClr val="accent1">
                  <a:lumMod val="20000"/>
                  <a:lumOff val="80000"/>
                </a:schemeClr>
              </a:solidFill>
              <a:effectLst>
                <a:outerShdw blurRad="41275" dist="20320" dir="1800000" algn="tl" rotWithShape="0">
                  <a:schemeClr val="bg1">
                    <a:alpha val="40000"/>
                  </a:schemeClr>
                </a:outerShdw>
              </a:effectLst>
              <a:latin typeface="West Coast Antics NF"/>
              <a:cs typeface="West Coast Antics NF"/>
            </a:endParaRPr>
          </a:p>
        </p:txBody>
      </p:sp>
      <p:sp>
        <p:nvSpPr>
          <p:cNvPr id="23" name="Rectangle 22"/>
          <p:cNvSpPr/>
          <p:nvPr/>
        </p:nvSpPr>
        <p:spPr>
          <a:xfrm>
            <a:off x="4206845" y="5367646"/>
            <a:ext cx="748923" cy="923330"/>
          </a:xfrm>
          <a:prstGeom prst="rect">
            <a:avLst/>
          </a:prstGeom>
          <a:noFill/>
          <a:effectLst>
            <a:reflection blurRad="6350" stA="50000" endA="300" endPos="55000" dir="5400000" sy="-100000" algn="bl" rotWithShape="0"/>
          </a:effectLst>
        </p:spPr>
        <p:txBody>
          <a:bodyPr wrap="none" lIns="91440" tIns="45720" rIns="91440" bIns="45720">
            <a:spAutoFit/>
          </a:bodyPr>
          <a:lstStyle/>
          <a:p>
            <a:pPr algn="ctr"/>
            <a:r>
              <a:rPr lang="en-US" sz="5400" b="1" cap="none" spc="0" dirty="0" smtClean="0">
                <a:ln w="19050" cmpd="sng">
                  <a:solidFill>
                    <a:schemeClr val="bg1"/>
                  </a:solidFill>
                  <a:prstDash val="solid"/>
                </a:ln>
                <a:solidFill>
                  <a:schemeClr val="accent1">
                    <a:lumMod val="20000"/>
                    <a:lumOff val="80000"/>
                  </a:schemeClr>
                </a:solidFill>
                <a:effectLst>
                  <a:outerShdw blurRad="41275" dist="20320" dir="1800000" algn="tl" rotWithShape="0">
                    <a:schemeClr val="bg1">
                      <a:alpha val="40000"/>
                    </a:schemeClr>
                  </a:outerShdw>
                </a:effectLst>
                <a:latin typeface="West Coast Antics NF"/>
                <a:cs typeface="West Coast Antics NF"/>
              </a:rPr>
              <a:t>A</a:t>
            </a:r>
            <a:endParaRPr lang="en-US" sz="5400" b="1" cap="none" spc="0" dirty="0">
              <a:ln w="19050" cmpd="sng">
                <a:solidFill>
                  <a:schemeClr val="bg1"/>
                </a:solidFill>
                <a:prstDash val="solid"/>
              </a:ln>
              <a:solidFill>
                <a:schemeClr val="accent1">
                  <a:lumMod val="20000"/>
                  <a:lumOff val="80000"/>
                </a:schemeClr>
              </a:solidFill>
              <a:effectLst>
                <a:outerShdw blurRad="41275" dist="20320" dir="1800000" algn="tl" rotWithShape="0">
                  <a:schemeClr val="bg1">
                    <a:alpha val="40000"/>
                  </a:schemeClr>
                </a:outerShdw>
              </a:effectLst>
              <a:latin typeface="West Coast Antics NF"/>
              <a:cs typeface="West Coast Antics NF"/>
            </a:endParaRPr>
          </a:p>
        </p:txBody>
      </p:sp>
      <p:sp>
        <p:nvSpPr>
          <p:cNvPr id="24" name="Rectangle 23"/>
          <p:cNvSpPr/>
          <p:nvPr/>
        </p:nvSpPr>
        <p:spPr>
          <a:xfrm>
            <a:off x="5887835" y="5345631"/>
            <a:ext cx="748923" cy="923330"/>
          </a:xfrm>
          <a:prstGeom prst="rect">
            <a:avLst/>
          </a:prstGeom>
          <a:noFill/>
          <a:effectLst>
            <a:reflection blurRad="6350" stA="50000" endA="300" endPos="55000" dir="5400000" sy="-100000" algn="bl" rotWithShape="0"/>
          </a:effectLst>
        </p:spPr>
        <p:txBody>
          <a:bodyPr wrap="none" lIns="91440" tIns="45720" rIns="91440" bIns="45720">
            <a:spAutoFit/>
          </a:bodyPr>
          <a:lstStyle/>
          <a:p>
            <a:pPr algn="ctr"/>
            <a:r>
              <a:rPr lang="en-US" sz="5400" b="1" cap="none" spc="0" dirty="0" smtClean="0">
                <a:ln w="19050" cmpd="sng">
                  <a:solidFill>
                    <a:schemeClr val="bg1"/>
                  </a:solidFill>
                  <a:prstDash val="solid"/>
                </a:ln>
                <a:solidFill>
                  <a:schemeClr val="accent1">
                    <a:lumMod val="20000"/>
                    <a:lumOff val="80000"/>
                  </a:schemeClr>
                </a:solidFill>
                <a:effectLst>
                  <a:outerShdw blurRad="41275" dist="20320" dir="1800000" algn="tl" rotWithShape="0">
                    <a:schemeClr val="bg1">
                      <a:alpha val="40000"/>
                    </a:schemeClr>
                  </a:outerShdw>
                </a:effectLst>
                <a:latin typeface="West Coast Antics NF"/>
                <a:cs typeface="West Coast Antics NF"/>
              </a:rPr>
              <a:t>P</a:t>
            </a:r>
            <a:endParaRPr lang="en-US" sz="5400" b="1" cap="none" spc="0" dirty="0">
              <a:ln w="19050" cmpd="sng">
                <a:solidFill>
                  <a:schemeClr val="bg1"/>
                </a:solidFill>
                <a:prstDash val="solid"/>
              </a:ln>
              <a:solidFill>
                <a:schemeClr val="accent1">
                  <a:lumMod val="20000"/>
                  <a:lumOff val="80000"/>
                </a:schemeClr>
              </a:solidFill>
              <a:effectLst>
                <a:outerShdw blurRad="41275" dist="20320" dir="1800000" algn="tl" rotWithShape="0">
                  <a:schemeClr val="bg1">
                    <a:alpha val="40000"/>
                  </a:schemeClr>
                </a:outerShdw>
              </a:effectLst>
              <a:latin typeface="West Coast Antics NF"/>
              <a:cs typeface="West Coast Antics NF"/>
            </a:endParaRPr>
          </a:p>
        </p:txBody>
      </p:sp>
      <p:sp>
        <p:nvSpPr>
          <p:cNvPr id="25" name="Rectangle 24"/>
          <p:cNvSpPr/>
          <p:nvPr/>
        </p:nvSpPr>
        <p:spPr>
          <a:xfrm>
            <a:off x="7364023" y="5343222"/>
            <a:ext cx="748923" cy="923330"/>
          </a:xfrm>
          <a:prstGeom prst="rect">
            <a:avLst/>
          </a:prstGeom>
          <a:noFill/>
          <a:effectLst>
            <a:reflection blurRad="6350" stA="50000" endA="300" endPos="55000" dir="5400000" sy="-100000" algn="bl" rotWithShape="0"/>
          </a:effectLst>
        </p:spPr>
        <p:txBody>
          <a:bodyPr wrap="none" lIns="91440" tIns="45720" rIns="91440" bIns="45720">
            <a:spAutoFit/>
          </a:bodyPr>
          <a:lstStyle/>
          <a:p>
            <a:pPr algn="ctr"/>
            <a:r>
              <a:rPr lang="en-US" sz="5400" b="1" cap="none" spc="0" dirty="0" smtClean="0">
                <a:ln w="19050" cmpd="sng">
                  <a:solidFill>
                    <a:schemeClr val="bg1"/>
                  </a:solidFill>
                  <a:prstDash val="solid"/>
                </a:ln>
                <a:solidFill>
                  <a:schemeClr val="accent1">
                    <a:lumMod val="20000"/>
                    <a:lumOff val="80000"/>
                  </a:schemeClr>
                </a:solidFill>
                <a:effectLst>
                  <a:outerShdw blurRad="41275" dist="20320" dir="1800000" algn="tl" rotWithShape="0">
                    <a:schemeClr val="bg1">
                      <a:alpha val="40000"/>
                    </a:schemeClr>
                  </a:outerShdw>
                </a:effectLst>
                <a:latin typeface="West Coast Antics NF"/>
                <a:cs typeface="West Coast Antics NF"/>
              </a:rPr>
              <a:t>T</a:t>
            </a:r>
            <a:endParaRPr lang="en-US" sz="5400" b="1" cap="none" spc="0" dirty="0">
              <a:ln w="19050" cmpd="sng">
                <a:solidFill>
                  <a:schemeClr val="bg1"/>
                </a:solidFill>
                <a:prstDash val="solid"/>
              </a:ln>
              <a:solidFill>
                <a:schemeClr val="accent1">
                  <a:lumMod val="20000"/>
                  <a:lumOff val="80000"/>
                </a:schemeClr>
              </a:solidFill>
              <a:effectLst>
                <a:outerShdw blurRad="41275" dist="20320" dir="1800000" algn="tl" rotWithShape="0">
                  <a:schemeClr val="bg1">
                    <a:alpha val="40000"/>
                  </a:schemeClr>
                </a:outerShdw>
              </a:effectLst>
              <a:latin typeface="West Coast Antics NF"/>
              <a:cs typeface="West Coast Antics NF"/>
            </a:endParaRPr>
          </a:p>
        </p:txBody>
      </p:sp>
      <p:sp>
        <p:nvSpPr>
          <p:cNvPr id="3" name="TextBox 2"/>
          <p:cNvSpPr txBox="1"/>
          <p:nvPr/>
        </p:nvSpPr>
        <p:spPr>
          <a:xfrm>
            <a:off x="194573" y="2886251"/>
            <a:ext cx="1372723" cy="1754327"/>
          </a:xfrm>
          <a:prstGeom prst="rect">
            <a:avLst/>
          </a:prstGeom>
          <a:noFill/>
        </p:spPr>
        <p:txBody>
          <a:bodyPr wrap="square" rtlCol="0">
            <a:spAutoFit/>
          </a:bodyPr>
          <a:lstStyle/>
          <a:p>
            <a:pPr algn="ctr"/>
            <a:r>
              <a:rPr lang="en-US" b="1" dirty="0" smtClean="0">
                <a:solidFill>
                  <a:schemeClr val="bg1"/>
                </a:solidFill>
                <a:latin typeface="Times New Roman"/>
                <a:cs typeface="Times New Roman"/>
              </a:rPr>
              <a:t>1985</a:t>
            </a:r>
          </a:p>
          <a:p>
            <a:r>
              <a:rPr lang="en-US" b="1" dirty="0" smtClean="0">
                <a:solidFill>
                  <a:schemeClr val="bg1"/>
                </a:solidFill>
                <a:latin typeface="Times New Roman"/>
                <a:cs typeface="Times New Roman"/>
              </a:rPr>
              <a:t>Pitched 4 no hitters in his senor year of high school</a:t>
            </a:r>
            <a:endParaRPr lang="en-US" b="1" dirty="0">
              <a:solidFill>
                <a:schemeClr val="bg1"/>
              </a:solidFill>
              <a:latin typeface="Times New Roman"/>
              <a:cs typeface="Times New Roman"/>
            </a:endParaRPr>
          </a:p>
        </p:txBody>
      </p:sp>
      <p:sp>
        <p:nvSpPr>
          <p:cNvPr id="5" name="Rectangle 4"/>
          <p:cNvSpPr/>
          <p:nvPr/>
        </p:nvSpPr>
        <p:spPr>
          <a:xfrm>
            <a:off x="1750765" y="2902579"/>
            <a:ext cx="2493841" cy="1477328"/>
          </a:xfrm>
          <a:prstGeom prst="rect">
            <a:avLst/>
          </a:prstGeom>
        </p:spPr>
        <p:txBody>
          <a:bodyPr wrap="square">
            <a:spAutoFit/>
          </a:bodyPr>
          <a:lstStyle/>
          <a:p>
            <a:pPr algn="ctr"/>
            <a:r>
              <a:rPr lang="en-US" b="1" dirty="0" smtClean="0">
                <a:solidFill>
                  <a:srgbClr val="FFFFFF"/>
                </a:solidFill>
                <a:latin typeface="Times New Roman"/>
                <a:cs typeface="Times New Roman"/>
              </a:rPr>
              <a:t>1987 </a:t>
            </a:r>
          </a:p>
          <a:p>
            <a:r>
              <a:rPr lang="en-US" b="1" dirty="0" smtClean="0">
                <a:solidFill>
                  <a:srgbClr val="FFFFFF"/>
                </a:solidFill>
                <a:latin typeface="Times New Roman"/>
                <a:cs typeface="Times New Roman"/>
              </a:rPr>
              <a:t>Golden </a:t>
            </a:r>
            <a:r>
              <a:rPr lang="en-US" b="1" dirty="0">
                <a:solidFill>
                  <a:srgbClr val="FFFFFF"/>
                </a:solidFill>
                <a:latin typeface="Times New Roman"/>
                <a:cs typeface="Times New Roman"/>
              </a:rPr>
              <a:t>Spikes </a:t>
            </a:r>
            <a:r>
              <a:rPr lang="en-US" b="1" dirty="0" smtClean="0">
                <a:solidFill>
                  <a:srgbClr val="FFFFFF"/>
                </a:solidFill>
                <a:latin typeface="Times New Roman"/>
                <a:cs typeface="Times New Roman"/>
              </a:rPr>
              <a:t>Award</a:t>
            </a:r>
          </a:p>
          <a:p>
            <a:r>
              <a:rPr lang="en-US" b="1" dirty="0" smtClean="0">
                <a:solidFill>
                  <a:srgbClr val="FFFFFF"/>
                </a:solidFill>
                <a:latin typeface="Times New Roman"/>
                <a:cs typeface="Times New Roman"/>
              </a:rPr>
              <a:t>And</a:t>
            </a:r>
          </a:p>
          <a:p>
            <a:r>
              <a:rPr lang="en-US" b="1" dirty="0">
                <a:solidFill>
                  <a:srgbClr val="FFFFFF"/>
                </a:solidFill>
                <a:latin typeface="Times New Roman"/>
                <a:cs typeface="Times New Roman"/>
              </a:rPr>
              <a:t>Michigan's Most Valuable Pitcher.</a:t>
            </a:r>
          </a:p>
        </p:txBody>
      </p:sp>
      <p:sp>
        <p:nvSpPr>
          <p:cNvPr id="6" name="TextBox 5"/>
          <p:cNvSpPr txBox="1"/>
          <p:nvPr/>
        </p:nvSpPr>
        <p:spPr>
          <a:xfrm>
            <a:off x="5887835" y="3087244"/>
            <a:ext cx="1231602" cy="923330"/>
          </a:xfrm>
          <a:prstGeom prst="rect">
            <a:avLst/>
          </a:prstGeom>
          <a:noFill/>
        </p:spPr>
        <p:txBody>
          <a:bodyPr wrap="square" rtlCol="0">
            <a:spAutoFit/>
          </a:bodyPr>
          <a:lstStyle/>
          <a:p>
            <a:r>
              <a:rPr lang="en-US" b="1" dirty="0" smtClean="0">
                <a:solidFill>
                  <a:srgbClr val="FFFFFF"/>
                </a:solidFill>
                <a:latin typeface="Times New Roman"/>
                <a:cs typeface="Times New Roman"/>
              </a:rPr>
              <a:t>1993</a:t>
            </a:r>
          </a:p>
          <a:p>
            <a:r>
              <a:rPr lang="en-US" b="1" dirty="0" smtClean="0">
                <a:solidFill>
                  <a:srgbClr val="FFFFFF"/>
                </a:solidFill>
                <a:latin typeface="Times New Roman"/>
                <a:cs typeface="Times New Roman"/>
              </a:rPr>
              <a:t>Pitched a no-hitter</a:t>
            </a:r>
            <a:endParaRPr lang="en-US" b="1" dirty="0">
              <a:solidFill>
                <a:srgbClr val="FFFFFF"/>
              </a:solidFill>
              <a:latin typeface="Times New Roman"/>
              <a:cs typeface="Times New Roman"/>
            </a:endParaRPr>
          </a:p>
        </p:txBody>
      </p:sp>
      <p:sp>
        <p:nvSpPr>
          <p:cNvPr id="7" name="Rectangle 6"/>
          <p:cNvSpPr/>
          <p:nvPr/>
        </p:nvSpPr>
        <p:spPr>
          <a:xfrm>
            <a:off x="4185488" y="2902579"/>
            <a:ext cx="1540560" cy="2585323"/>
          </a:xfrm>
          <a:prstGeom prst="rect">
            <a:avLst/>
          </a:prstGeom>
        </p:spPr>
        <p:txBody>
          <a:bodyPr wrap="square">
            <a:spAutoFit/>
          </a:bodyPr>
          <a:lstStyle/>
          <a:p>
            <a:pPr algn="ctr"/>
            <a:r>
              <a:rPr lang="en-US" b="1" dirty="0" smtClean="0">
                <a:solidFill>
                  <a:srgbClr val="FFFFFF"/>
                </a:solidFill>
                <a:latin typeface="Times New Roman"/>
                <a:cs typeface="Times New Roman"/>
              </a:rPr>
              <a:t>1988</a:t>
            </a:r>
          </a:p>
          <a:p>
            <a:r>
              <a:rPr lang="en-US" b="1" dirty="0" smtClean="0">
                <a:solidFill>
                  <a:srgbClr val="FFFFFF"/>
                </a:solidFill>
                <a:latin typeface="Times New Roman"/>
                <a:cs typeface="Times New Roman"/>
              </a:rPr>
              <a:t>As a member </a:t>
            </a:r>
            <a:r>
              <a:rPr lang="en-US" b="1" dirty="0">
                <a:solidFill>
                  <a:srgbClr val="FFFFFF"/>
                </a:solidFill>
                <a:latin typeface="Times New Roman"/>
                <a:cs typeface="Times New Roman"/>
              </a:rPr>
              <a:t>of the U.S. Olympic baseball </a:t>
            </a:r>
            <a:r>
              <a:rPr lang="en-US" b="1" dirty="0" smtClean="0">
                <a:solidFill>
                  <a:srgbClr val="FFFFFF"/>
                </a:solidFill>
                <a:latin typeface="Times New Roman"/>
                <a:cs typeface="Times New Roman"/>
              </a:rPr>
              <a:t>team, pitched an entire game for gold medal</a:t>
            </a:r>
            <a:endParaRPr lang="en-US" b="1" dirty="0">
              <a:solidFill>
                <a:srgbClr val="FFFFFF"/>
              </a:solidFill>
              <a:latin typeface="Times New Roman"/>
              <a:cs typeface="Times New Roman"/>
            </a:endParaRPr>
          </a:p>
        </p:txBody>
      </p:sp>
      <p:sp>
        <p:nvSpPr>
          <p:cNvPr id="12" name="Rectangle 11"/>
          <p:cNvSpPr/>
          <p:nvPr/>
        </p:nvSpPr>
        <p:spPr>
          <a:xfrm>
            <a:off x="1669727" y="4402016"/>
            <a:ext cx="2433358" cy="923330"/>
          </a:xfrm>
          <a:prstGeom prst="rect">
            <a:avLst/>
          </a:prstGeom>
        </p:spPr>
        <p:txBody>
          <a:bodyPr wrap="square">
            <a:spAutoFit/>
          </a:bodyPr>
          <a:lstStyle/>
          <a:p>
            <a:r>
              <a:rPr lang="en-US" b="1" dirty="0">
                <a:solidFill>
                  <a:srgbClr val="FFFFFF"/>
                </a:solidFill>
                <a:latin typeface="Times New Roman"/>
                <a:cs typeface="Times New Roman"/>
              </a:rPr>
              <a:t>first American pitcher to defeat Cuba in Cuba in 25 years.</a:t>
            </a:r>
          </a:p>
        </p:txBody>
      </p:sp>
      <p:sp>
        <p:nvSpPr>
          <p:cNvPr id="13" name="Rectangle 12"/>
          <p:cNvSpPr/>
          <p:nvPr/>
        </p:nvSpPr>
        <p:spPr>
          <a:xfrm>
            <a:off x="7266911" y="2970854"/>
            <a:ext cx="1565920" cy="2617640"/>
          </a:xfrm>
          <a:prstGeom prst="rect">
            <a:avLst/>
          </a:prstGeom>
        </p:spPr>
        <p:txBody>
          <a:bodyPr wrap="square">
            <a:spAutoFit/>
          </a:bodyPr>
          <a:lstStyle/>
          <a:p>
            <a:pPr algn="ctr"/>
            <a:r>
              <a:rPr lang="en-US" b="1" dirty="0" smtClean="0">
                <a:solidFill>
                  <a:srgbClr val="FFFFFF"/>
                </a:solidFill>
                <a:latin typeface="Times New Roman"/>
                <a:cs typeface="Times New Roman"/>
              </a:rPr>
              <a:t>2008-present</a:t>
            </a:r>
            <a:endParaRPr lang="en-US" b="1" dirty="0">
              <a:solidFill>
                <a:srgbClr val="FFFFFF"/>
              </a:solidFill>
              <a:latin typeface="Times New Roman"/>
              <a:cs typeface="Times New Roman"/>
            </a:endParaRPr>
          </a:p>
          <a:p>
            <a:pPr>
              <a:lnSpc>
                <a:spcPct val="90000"/>
              </a:lnSpc>
            </a:pPr>
            <a:endParaRPr lang="en-US" b="1" dirty="0" smtClean="0">
              <a:solidFill>
                <a:srgbClr val="FFFFFF"/>
              </a:solidFill>
              <a:latin typeface="Times New Roman"/>
              <a:cs typeface="Times New Roman"/>
            </a:endParaRPr>
          </a:p>
          <a:p>
            <a:pPr>
              <a:lnSpc>
                <a:spcPct val="90000"/>
              </a:lnSpc>
            </a:pPr>
            <a:r>
              <a:rPr lang="en-US" b="1" dirty="0" smtClean="0">
                <a:solidFill>
                  <a:srgbClr val="FFFFFF"/>
                </a:solidFill>
                <a:latin typeface="Times New Roman"/>
                <a:cs typeface="Times New Roman"/>
              </a:rPr>
              <a:t>Jim is PITCH </a:t>
            </a:r>
            <a:r>
              <a:rPr lang="en-US" b="1" dirty="0">
                <a:solidFill>
                  <a:srgbClr val="FFFFFF"/>
                </a:solidFill>
                <a:latin typeface="Times New Roman"/>
                <a:cs typeface="Times New Roman"/>
              </a:rPr>
              <a:t>spokesperson for the US Department of </a:t>
            </a:r>
            <a:r>
              <a:rPr lang="en-US" b="1" dirty="0" smtClean="0">
                <a:solidFill>
                  <a:srgbClr val="FFFFFF"/>
                </a:solidFill>
                <a:latin typeface="Times New Roman"/>
                <a:cs typeface="Times New Roman"/>
              </a:rPr>
              <a:t>Labor on hiring those with </a:t>
            </a:r>
            <a:r>
              <a:rPr lang="en-US" b="1" dirty="0" err="1" smtClean="0">
                <a:solidFill>
                  <a:srgbClr val="FFFFFF"/>
                </a:solidFill>
                <a:latin typeface="Times New Roman"/>
                <a:cs typeface="Times New Roman"/>
              </a:rPr>
              <a:t>disabilites</a:t>
            </a:r>
            <a:endParaRPr lang="en-US" b="1" dirty="0">
              <a:solidFill>
                <a:srgbClr val="FFFFFF"/>
              </a:solidFill>
              <a:latin typeface="Times New Roman"/>
              <a:cs typeface="Times New Roman"/>
            </a:endParaRPr>
          </a:p>
        </p:txBody>
      </p:sp>
      <p:sp>
        <p:nvSpPr>
          <p:cNvPr id="21" name="Rectangle 20"/>
          <p:cNvSpPr/>
          <p:nvPr/>
        </p:nvSpPr>
        <p:spPr>
          <a:xfrm>
            <a:off x="2848541" y="1765873"/>
            <a:ext cx="3788217" cy="830997"/>
          </a:xfrm>
          <a:prstGeom prst="rect">
            <a:avLst/>
          </a:prstGeom>
          <a:noFill/>
          <a:effectLst/>
        </p:spPr>
        <p:txBody>
          <a:bodyPr wrap="none" lIns="91440" tIns="45720" rIns="91440" bIns="45720">
            <a:spAutoFit/>
          </a:bodyPr>
          <a:lstStyle/>
          <a:p>
            <a:pPr algn="ctr"/>
            <a:r>
              <a:rPr lang="en-US" sz="4800" b="1" cap="none" spc="0" dirty="0" smtClean="0">
                <a:ln w="3175" cmpd="sng">
                  <a:solidFill>
                    <a:schemeClr val="tx2">
                      <a:lumMod val="90000"/>
                      <a:lumOff val="10000"/>
                    </a:schemeClr>
                  </a:solidFill>
                  <a:prstDash val="solid"/>
                </a:ln>
                <a:gradFill flip="none" rotWithShape="1">
                  <a:gsLst>
                    <a:gs pos="82000">
                      <a:srgbClr val="000000"/>
                    </a:gs>
                    <a:gs pos="34000">
                      <a:schemeClr val="accent1">
                        <a:lumMod val="20000"/>
                        <a:lumOff val="80000"/>
                      </a:schemeClr>
                    </a:gs>
                  </a:gsLst>
                  <a:lin ang="5400000" scaled="0"/>
                  <a:tileRect/>
                </a:gradFill>
                <a:effectLst>
                  <a:outerShdw blurRad="41275" dist="20320" dir="1800000" algn="tl" rotWithShape="0">
                    <a:schemeClr val="bg1">
                      <a:alpha val="40000"/>
                    </a:schemeClr>
                  </a:outerShdw>
                </a:effectLst>
                <a:latin typeface="West Coast Antics NF"/>
                <a:cs typeface="West Coast Antics NF"/>
              </a:rPr>
              <a:t>Jim Abbott</a:t>
            </a:r>
            <a:endParaRPr lang="en-US" sz="4800" b="1" cap="none" spc="0" dirty="0">
              <a:ln w="3175" cmpd="sng">
                <a:solidFill>
                  <a:schemeClr val="tx2">
                    <a:lumMod val="90000"/>
                    <a:lumOff val="10000"/>
                  </a:schemeClr>
                </a:solidFill>
                <a:prstDash val="solid"/>
              </a:ln>
              <a:gradFill flip="none" rotWithShape="1">
                <a:gsLst>
                  <a:gs pos="82000">
                    <a:srgbClr val="000000"/>
                  </a:gs>
                  <a:gs pos="34000">
                    <a:schemeClr val="accent1">
                      <a:lumMod val="20000"/>
                      <a:lumOff val="80000"/>
                    </a:schemeClr>
                  </a:gs>
                </a:gsLst>
                <a:lin ang="5400000" scaled="0"/>
                <a:tileRect/>
              </a:gradFill>
              <a:effectLst>
                <a:outerShdw blurRad="41275" dist="20320" dir="1800000" algn="tl" rotWithShape="0">
                  <a:schemeClr val="bg1">
                    <a:alpha val="40000"/>
                  </a:schemeClr>
                </a:outerShdw>
              </a:effectLst>
              <a:latin typeface="West Coast Antics NF"/>
              <a:cs typeface="West Coast Antics NF"/>
            </a:endParaRPr>
          </a:p>
        </p:txBody>
      </p:sp>
      <p:pic>
        <p:nvPicPr>
          <p:cNvPr id="16" name="Picture 15"/>
          <p:cNvPicPr>
            <a:picLocks noChangeAspect="1"/>
          </p:cNvPicPr>
          <p:nvPr/>
        </p:nvPicPr>
        <p:blipFill>
          <a:blip r:embed="rId4">
            <a:extLst>
              <a:ext uri="{BEBA8EAE-BF5A-486C-A8C5-ECC9F3942E4B}">
                <a14:imgProps xmlns:a14="http://schemas.microsoft.com/office/drawing/2010/main">
                  <a14:imgLayer r:embed="rId5">
                    <a14:imgEffect>
                      <a14:backgroundRemoval t="1778" b="100000" l="1786" r="100000">
                        <a14:foregroundMark x1="15625" y1="18667" x2="15625" y2="18667"/>
                        <a14:foregroundMark x1="42411" y1="16444" x2="42411" y2="16444"/>
                        <a14:foregroundMark x1="85268" y1="52889" x2="85268" y2="52889"/>
                        <a14:foregroundMark x1="47321" y1="93333" x2="47321" y2="93333"/>
                        <a14:foregroundMark x1="4911" y1="49778" x2="4911" y2="49778"/>
                        <a14:foregroundMark x1="11161" y1="47556" x2="11161" y2="47556"/>
                        <a14:foregroundMark x1="11161" y1="63556" x2="11161" y2="63556"/>
                        <a14:foregroundMark x1="10714" y1="72000" x2="10714" y2="72000"/>
                        <a14:foregroundMark x1="8036" y1="55111" x2="8036" y2="55111"/>
                        <a14:foregroundMark x1="8036" y1="49333" x2="8036" y2="49333"/>
                        <a14:foregroundMark x1="7589" y1="45778" x2="7589" y2="45778"/>
                        <a14:foregroundMark x1="78125" y1="45333" x2="78125" y2="45333"/>
                        <a14:foregroundMark x1="85268" y1="41778" x2="85268" y2="41778"/>
                        <a14:foregroundMark x1="83929" y1="36444" x2="83929" y2="36444"/>
                        <a14:backgroundMark x1="12054" y1="52889" x2="12054" y2="52889"/>
                      </a14:backgroundRemoval>
                    </a14:imgEffect>
                  </a14:imgLayer>
                </a14:imgProps>
              </a:ext>
            </a:extLst>
          </a:blip>
          <a:stretch>
            <a:fillRect/>
          </a:stretch>
        </p:blipFill>
        <p:spPr>
          <a:xfrm>
            <a:off x="3043035" y="337123"/>
            <a:ext cx="2844800" cy="2857500"/>
          </a:xfrm>
          <a:prstGeom prst="rect">
            <a:avLst/>
          </a:prstGeom>
        </p:spPr>
      </p:pic>
    </p:spTree>
    <p:extLst>
      <p:ext uri="{BB962C8B-B14F-4D97-AF65-F5344CB8AC3E}">
        <p14:creationId xmlns:p14="http://schemas.microsoft.com/office/powerpoint/2010/main" val="2245396458"/>
      </p:ext>
    </p:extLst>
  </p:cSld>
  <p:clrMapOvr>
    <a:masterClrMapping/>
  </p:clrMapOvr>
  <mc:AlternateContent xmlns:mc="http://schemas.openxmlformats.org/markup-compatibility/2006">
    <mc:Choice xmlns:p14="http://schemas.microsoft.com/office/powerpoint/2010/main" Requires="p14">
      <p:transition p14:dur="100" advClick="0" advTm="6000">
        <p:cut/>
      </p:transition>
    </mc:Choice>
    <mc:Fallback>
      <p:transition xmlns:p14="http://schemas.microsoft.com/office/powerpoint/2010/main" advClick="0" advTm="6000">
        <p:cu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10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800" decel="100000"/>
                                        <p:tgtEl>
                                          <p:spTgt spid="11"/>
                                        </p:tgtEl>
                                      </p:cBhvr>
                                    </p:animEffect>
                                    <p:anim calcmode="lin" valueType="num">
                                      <p:cBhvr>
                                        <p:cTn id="8" dur="800" decel="100000" fill="hold"/>
                                        <p:tgtEl>
                                          <p:spTgt spid="11"/>
                                        </p:tgtEl>
                                        <p:attrNameLst>
                                          <p:attrName>style.rotation</p:attrName>
                                        </p:attrNameLst>
                                      </p:cBhvr>
                                      <p:tavLst>
                                        <p:tav tm="0">
                                          <p:val>
                                            <p:fltVal val="-90"/>
                                          </p:val>
                                        </p:tav>
                                        <p:tav tm="100000">
                                          <p:val>
                                            <p:fltVal val="0"/>
                                          </p:val>
                                        </p:tav>
                                      </p:tavLst>
                                    </p:anim>
                                    <p:anim calcmode="lin" valueType="num">
                                      <p:cBhvr>
                                        <p:cTn id="9" dur="800" decel="100000" fill="hold"/>
                                        <p:tgtEl>
                                          <p:spTgt spid="11"/>
                                        </p:tgtEl>
                                        <p:attrNameLst>
                                          <p:attrName>ppt_x</p:attrName>
                                        </p:attrNameLst>
                                      </p:cBhvr>
                                      <p:tavLst>
                                        <p:tav tm="0">
                                          <p:val>
                                            <p:strVal val="#ppt_x+0.4"/>
                                          </p:val>
                                        </p:tav>
                                        <p:tav tm="100000">
                                          <p:val>
                                            <p:strVal val="#ppt_x-0.05"/>
                                          </p:val>
                                        </p:tav>
                                      </p:tavLst>
                                    </p:anim>
                                    <p:anim calcmode="lin" valueType="num">
                                      <p:cBhvr>
                                        <p:cTn id="10" dur="800" decel="100000" fill="hold"/>
                                        <p:tgtEl>
                                          <p:spTgt spid="11"/>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par>
                                <p:cTn id="13" presetID="30" presetClass="entr" presetSubtype="0" fill="hold" grpId="1" nodeType="withEffect">
                                  <p:stCondLst>
                                    <p:cond delay="100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800" decel="100000"/>
                                        <p:tgtEl>
                                          <p:spTgt spid="18"/>
                                        </p:tgtEl>
                                      </p:cBhvr>
                                    </p:animEffect>
                                    <p:anim calcmode="lin" valueType="num">
                                      <p:cBhvr>
                                        <p:cTn id="16" dur="800" decel="100000" fill="hold"/>
                                        <p:tgtEl>
                                          <p:spTgt spid="18"/>
                                        </p:tgtEl>
                                        <p:attrNameLst>
                                          <p:attrName>style.rotation</p:attrName>
                                        </p:attrNameLst>
                                      </p:cBhvr>
                                      <p:tavLst>
                                        <p:tav tm="0">
                                          <p:val>
                                            <p:fltVal val="-90"/>
                                          </p:val>
                                        </p:tav>
                                        <p:tav tm="100000">
                                          <p:val>
                                            <p:fltVal val="0"/>
                                          </p:val>
                                        </p:tav>
                                      </p:tavLst>
                                    </p:anim>
                                    <p:anim calcmode="lin" valueType="num">
                                      <p:cBhvr>
                                        <p:cTn id="17" dur="800" decel="100000" fill="hold"/>
                                        <p:tgtEl>
                                          <p:spTgt spid="18"/>
                                        </p:tgtEl>
                                        <p:attrNameLst>
                                          <p:attrName>ppt_x</p:attrName>
                                        </p:attrNameLst>
                                      </p:cBhvr>
                                      <p:tavLst>
                                        <p:tav tm="0">
                                          <p:val>
                                            <p:strVal val="#ppt_x+0.4"/>
                                          </p:val>
                                        </p:tav>
                                        <p:tav tm="100000">
                                          <p:val>
                                            <p:strVal val="#ppt_x-0.05"/>
                                          </p:val>
                                        </p:tav>
                                      </p:tavLst>
                                    </p:anim>
                                    <p:anim calcmode="lin" valueType="num">
                                      <p:cBhvr>
                                        <p:cTn id="18" dur="800" decel="100000" fill="hold"/>
                                        <p:tgtEl>
                                          <p:spTgt spid="18"/>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18"/>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18"/>
                                        </p:tgtEl>
                                        <p:attrNameLst>
                                          <p:attrName>ppt_y</p:attrName>
                                        </p:attrNameLst>
                                      </p:cBhvr>
                                      <p:tavLst>
                                        <p:tav tm="0">
                                          <p:val>
                                            <p:strVal val="#ppt_y+0.1"/>
                                          </p:val>
                                        </p:tav>
                                        <p:tav tm="100000">
                                          <p:val>
                                            <p:strVal val="#ppt_y"/>
                                          </p:val>
                                        </p:tav>
                                      </p:tavLst>
                                    </p:anim>
                                  </p:childTnLst>
                                </p:cTn>
                              </p:par>
                            </p:childTnLst>
                          </p:cTn>
                        </p:par>
                        <p:par>
                          <p:cTn id="21" fill="hold">
                            <p:stCondLst>
                              <p:cond delay="2000"/>
                            </p:stCondLst>
                            <p:childTnLst>
                              <p:par>
                                <p:cTn id="22" presetID="30" presetClass="entr" presetSubtype="0" fill="hold" nodeType="afterEffect">
                                  <p:stCondLst>
                                    <p:cond delay="200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800" decel="100000"/>
                                        <p:tgtEl>
                                          <p:spTgt spid="10"/>
                                        </p:tgtEl>
                                      </p:cBhvr>
                                    </p:animEffect>
                                    <p:anim calcmode="lin" valueType="num">
                                      <p:cBhvr>
                                        <p:cTn id="25" dur="800" decel="100000" fill="hold"/>
                                        <p:tgtEl>
                                          <p:spTgt spid="10"/>
                                        </p:tgtEl>
                                        <p:attrNameLst>
                                          <p:attrName>style.rotation</p:attrName>
                                        </p:attrNameLst>
                                      </p:cBhvr>
                                      <p:tavLst>
                                        <p:tav tm="0">
                                          <p:val>
                                            <p:fltVal val="-90"/>
                                          </p:val>
                                        </p:tav>
                                        <p:tav tm="100000">
                                          <p:val>
                                            <p:fltVal val="0"/>
                                          </p:val>
                                        </p:tav>
                                      </p:tavLst>
                                    </p:anim>
                                    <p:anim calcmode="lin" valueType="num">
                                      <p:cBhvr>
                                        <p:cTn id="26" dur="800" decel="100000" fill="hold"/>
                                        <p:tgtEl>
                                          <p:spTgt spid="10"/>
                                        </p:tgtEl>
                                        <p:attrNameLst>
                                          <p:attrName>ppt_x</p:attrName>
                                        </p:attrNameLst>
                                      </p:cBhvr>
                                      <p:tavLst>
                                        <p:tav tm="0">
                                          <p:val>
                                            <p:strVal val="#ppt_x+0.4"/>
                                          </p:val>
                                        </p:tav>
                                        <p:tav tm="100000">
                                          <p:val>
                                            <p:strVal val="#ppt_x-0.05"/>
                                          </p:val>
                                        </p:tav>
                                      </p:tavLst>
                                    </p:anim>
                                    <p:anim calcmode="lin" valueType="num">
                                      <p:cBhvr>
                                        <p:cTn id="27" dur="800" decel="100000" fill="hold"/>
                                        <p:tgtEl>
                                          <p:spTgt spid="10"/>
                                        </p:tgtEl>
                                        <p:attrNameLst>
                                          <p:attrName>ppt_y</p:attrName>
                                        </p:attrNameLst>
                                      </p:cBhvr>
                                      <p:tavLst>
                                        <p:tav tm="0">
                                          <p:val>
                                            <p:strVal val="#ppt_y-0.4"/>
                                          </p:val>
                                        </p:tav>
                                        <p:tav tm="100000">
                                          <p:val>
                                            <p:strVal val="#ppt_y+0.1"/>
                                          </p:val>
                                        </p:tav>
                                      </p:tavLst>
                                    </p:anim>
                                    <p:anim calcmode="lin" valueType="num">
                                      <p:cBhvr>
                                        <p:cTn id="28"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29"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par>
                                <p:cTn id="30" presetID="30" presetClass="entr" presetSubtype="0" fill="hold" grpId="0" nodeType="withEffect">
                                  <p:stCondLst>
                                    <p:cond delay="200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800" decel="100000"/>
                                        <p:tgtEl>
                                          <p:spTgt spid="22"/>
                                        </p:tgtEl>
                                      </p:cBhvr>
                                    </p:animEffect>
                                    <p:anim calcmode="lin" valueType="num">
                                      <p:cBhvr>
                                        <p:cTn id="33" dur="800" decel="100000" fill="hold"/>
                                        <p:tgtEl>
                                          <p:spTgt spid="22"/>
                                        </p:tgtEl>
                                        <p:attrNameLst>
                                          <p:attrName>style.rotation</p:attrName>
                                        </p:attrNameLst>
                                      </p:cBhvr>
                                      <p:tavLst>
                                        <p:tav tm="0">
                                          <p:val>
                                            <p:fltVal val="-90"/>
                                          </p:val>
                                        </p:tav>
                                        <p:tav tm="100000">
                                          <p:val>
                                            <p:fltVal val="0"/>
                                          </p:val>
                                        </p:tav>
                                      </p:tavLst>
                                    </p:anim>
                                    <p:anim calcmode="lin" valueType="num">
                                      <p:cBhvr>
                                        <p:cTn id="34" dur="800" decel="100000" fill="hold"/>
                                        <p:tgtEl>
                                          <p:spTgt spid="22"/>
                                        </p:tgtEl>
                                        <p:attrNameLst>
                                          <p:attrName>ppt_x</p:attrName>
                                        </p:attrNameLst>
                                      </p:cBhvr>
                                      <p:tavLst>
                                        <p:tav tm="0">
                                          <p:val>
                                            <p:strVal val="#ppt_x+0.4"/>
                                          </p:val>
                                        </p:tav>
                                        <p:tav tm="100000">
                                          <p:val>
                                            <p:strVal val="#ppt_x-0.05"/>
                                          </p:val>
                                        </p:tav>
                                      </p:tavLst>
                                    </p:anim>
                                    <p:anim calcmode="lin" valueType="num">
                                      <p:cBhvr>
                                        <p:cTn id="35" dur="800" decel="100000" fill="hold"/>
                                        <p:tgtEl>
                                          <p:spTgt spid="22"/>
                                        </p:tgtEl>
                                        <p:attrNameLst>
                                          <p:attrName>ppt_y</p:attrName>
                                        </p:attrNameLst>
                                      </p:cBhvr>
                                      <p:tavLst>
                                        <p:tav tm="0">
                                          <p:val>
                                            <p:strVal val="#ppt_y-0.4"/>
                                          </p:val>
                                        </p:tav>
                                        <p:tav tm="100000">
                                          <p:val>
                                            <p:strVal val="#ppt_y+0.1"/>
                                          </p:val>
                                        </p:tav>
                                      </p:tavLst>
                                    </p:anim>
                                    <p:anim calcmode="lin" valueType="num">
                                      <p:cBhvr>
                                        <p:cTn id="36" dur="200" accel="100000" fill="hold">
                                          <p:stCondLst>
                                            <p:cond delay="800"/>
                                          </p:stCondLst>
                                        </p:cTn>
                                        <p:tgtEl>
                                          <p:spTgt spid="22"/>
                                        </p:tgtEl>
                                        <p:attrNameLst>
                                          <p:attrName>ppt_x</p:attrName>
                                        </p:attrNameLst>
                                      </p:cBhvr>
                                      <p:tavLst>
                                        <p:tav tm="0">
                                          <p:val>
                                            <p:strVal val="#ppt_x-0.05"/>
                                          </p:val>
                                        </p:tav>
                                        <p:tav tm="100000">
                                          <p:val>
                                            <p:strVal val="#ppt_x"/>
                                          </p:val>
                                        </p:tav>
                                      </p:tavLst>
                                    </p:anim>
                                    <p:anim calcmode="lin" valueType="num">
                                      <p:cBhvr>
                                        <p:cTn id="37" dur="200" accel="100000" fill="hold">
                                          <p:stCondLst>
                                            <p:cond delay="800"/>
                                          </p:stCondLst>
                                        </p:cTn>
                                        <p:tgtEl>
                                          <p:spTgt spid="22"/>
                                        </p:tgtEl>
                                        <p:attrNameLst>
                                          <p:attrName>ppt_y</p:attrName>
                                        </p:attrNameLst>
                                      </p:cBhvr>
                                      <p:tavLst>
                                        <p:tav tm="0">
                                          <p:val>
                                            <p:strVal val="#ppt_y+0.1"/>
                                          </p:val>
                                        </p:tav>
                                        <p:tav tm="100000">
                                          <p:val>
                                            <p:strVal val="#ppt_y"/>
                                          </p:val>
                                        </p:tav>
                                      </p:tavLst>
                                    </p:anim>
                                  </p:childTnLst>
                                </p:cTn>
                              </p:par>
                            </p:childTnLst>
                          </p:cTn>
                        </p:par>
                        <p:par>
                          <p:cTn id="38" fill="hold">
                            <p:stCondLst>
                              <p:cond delay="5000"/>
                            </p:stCondLst>
                            <p:childTnLst>
                              <p:par>
                                <p:cTn id="39" presetID="30" presetClass="entr" presetSubtype="0" fill="hold" nodeType="afterEffect">
                                  <p:stCondLst>
                                    <p:cond delay="200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800" decel="100000"/>
                                        <p:tgtEl>
                                          <p:spTgt spid="9"/>
                                        </p:tgtEl>
                                      </p:cBhvr>
                                    </p:animEffect>
                                    <p:anim calcmode="lin" valueType="num">
                                      <p:cBhvr>
                                        <p:cTn id="42" dur="800" decel="100000" fill="hold"/>
                                        <p:tgtEl>
                                          <p:spTgt spid="9"/>
                                        </p:tgtEl>
                                        <p:attrNameLst>
                                          <p:attrName>style.rotation</p:attrName>
                                        </p:attrNameLst>
                                      </p:cBhvr>
                                      <p:tavLst>
                                        <p:tav tm="0">
                                          <p:val>
                                            <p:fltVal val="-90"/>
                                          </p:val>
                                        </p:tav>
                                        <p:tav tm="100000">
                                          <p:val>
                                            <p:fltVal val="0"/>
                                          </p:val>
                                        </p:tav>
                                      </p:tavLst>
                                    </p:anim>
                                    <p:anim calcmode="lin" valueType="num">
                                      <p:cBhvr>
                                        <p:cTn id="43" dur="800" decel="100000" fill="hold"/>
                                        <p:tgtEl>
                                          <p:spTgt spid="9"/>
                                        </p:tgtEl>
                                        <p:attrNameLst>
                                          <p:attrName>ppt_x</p:attrName>
                                        </p:attrNameLst>
                                      </p:cBhvr>
                                      <p:tavLst>
                                        <p:tav tm="0">
                                          <p:val>
                                            <p:strVal val="#ppt_x+0.4"/>
                                          </p:val>
                                        </p:tav>
                                        <p:tav tm="100000">
                                          <p:val>
                                            <p:strVal val="#ppt_x-0.05"/>
                                          </p:val>
                                        </p:tav>
                                      </p:tavLst>
                                    </p:anim>
                                    <p:anim calcmode="lin" valueType="num">
                                      <p:cBhvr>
                                        <p:cTn id="44" dur="800" decel="100000" fill="hold"/>
                                        <p:tgtEl>
                                          <p:spTgt spid="9"/>
                                        </p:tgtEl>
                                        <p:attrNameLst>
                                          <p:attrName>ppt_y</p:attrName>
                                        </p:attrNameLst>
                                      </p:cBhvr>
                                      <p:tavLst>
                                        <p:tav tm="0">
                                          <p:val>
                                            <p:strVal val="#ppt_y-0.4"/>
                                          </p:val>
                                        </p:tav>
                                        <p:tav tm="100000">
                                          <p:val>
                                            <p:strVal val="#ppt_y+0.1"/>
                                          </p:val>
                                        </p:tav>
                                      </p:tavLst>
                                    </p:anim>
                                    <p:anim calcmode="lin" valueType="num">
                                      <p:cBhvr>
                                        <p:cTn id="45"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46"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par>
                                <p:cTn id="47" presetID="30" presetClass="entr" presetSubtype="0" fill="hold" grpId="0" nodeType="withEffect">
                                  <p:stCondLst>
                                    <p:cond delay="2000"/>
                                  </p:stCondLst>
                                  <p:childTnLst>
                                    <p:set>
                                      <p:cBhvr>
                                        <p:cTn id="48" dur="1" fill="hold">
                                          <p:stCondLst>
                                            <p:cond delay="0"/>
                                          </p:stCondLst>
                                        </p:cTn>
                                        <p:tgtEl>
                                          <p:spTgt spid="23"/>
                                        </p:tgtEl>
                                        <p:attrNameLst>
                                          <p:attrName>style.visibility</p:attrName>
                                        </p:attrNameLst>
                                      </p:cBhvr>
                                      <p:to>
                                        <p:strVal val="visible"/>
                                      </p:to>
                                    </p:set>
                                    <p:animEffect transition="in" filter="fade">
                                      <p:cBhvr>
                                        <p:cTn id="49" dur="800" decel="100000"/>
                                        <p:tgtEl>
                                          <p:spTgt spid="23"/>
                                        </p:tgtEl>
                                      </p:cBhvr>
                                    </p:animEffect>
                                    <p:anim calcmode="lin" valueType="num">
                                      <p:cBhvr>
                                        <p:cTn id="50" dur="800" decel="100000" fill="hold"/>
                                        <p:tgtEl>
                                          <p:spTgt spid="23"/>
                                        </p:tgtEl>
                                        <p:attrNameLst>
                                          <p:attrName>style.rotation</p:attrName>
                                        </p:attrNameLst>
                                      </p:cBhvr>
                                      <p:tavLst>
                                        <p:tav tm="0">
                                          <p:val>
                                            <p:fltVal val="-90"/>
                                          </p:val>
                                        </p:tav>
                                        <p:tav tm="100000">
                                          <p:val>
                                            <p:fltVal val="0"/>
                                          </p:val>
                                        </p:tav>
                                      </p:tavLst>
                                    </p:anim>
                                    <p:anim calcmode="lin" valueType="num">
                                      <p:cBhvr>
                                        <p:cTn id="51" dur="800" decel="100000" fill="hold"/>
                                        <p:tgtEl>
                                          <p:spTgt spid="23"/>
                                        </p:tgtEl>
                                        <p:attrNameLst>
                                          <p:attrName>ppt_x</p:attrName>
                                        </p:attrNameLst>
                                      </p:cBhvr>
                                      <p:tavLst>
                                        <p:tav tm="0">
                                          <p:val>
                                            <p:strVal val="#ppt_x+0.4"/>
                                          </p:val>
                                        </p:tav>
                                        <p:tav tm="100000">
                                          <p:val>
                                            <p:strVal val="#ppt_x-0.05"/>
                                          </p:val>
                                        </p:tav>
                                      </p:tavLst>
                                    </p:anim>
                                    <p:anim calcmode="lin" valueType="num">
                                      <p:cBhvr>
                                        <p:cTn id="52" dur="800" decel="100000" fill="hold"/>
                                        <p:tgtEl>
                                          <p:spTgt spid="23"/>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23"/>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23"/>
                                        </p:tgtEl>
                                        <p:attrNameLst>
                                          <p:attrName>ppt_y</p:attrName>
                                        </p:attrNameLst>
                                      </p:cBhvr>
                                      <p:tavLst>
                                        <p:tav tm="0">
                                          <p:val>
                                            <p:strVal val="#ppt_y+0.1"/>
                                          </p:val>
                                        </p:tav>
                                        <p:tav tm="100000">
                                          <p:val>
                                            <p:strVal val="#ppt_y"/>
                                          </p:val>
                                        </p:tav>
                                      </p:tavLst>
                                    </p:anim>
                                  </p:childTnLst>
                                </p:cTn>
                              </p:par>
                            </p:childTnLst>
                          </p:cTn>
                        </p:par>
                        <p:par>
                          <p:cTn id="55" fill="hold">
                            <p:stCondLst>
                              <p:cond delay="8000"/>
                            </p:stCondLst>
                            <p:childTnLst>
                              <p:par>
                                <p:cTn id="56" presetID="30" presetClass="entr" presetSubtype="0" fill="hold" nodeType="afterEffect">
                                  <p:stCondLst>
                                    <p:cond delay="2000"/>
                                  </p:stCondLst>
                                  <p:childTnLst>
                                    <p:set>
                                      <p:cBhvr>
                                        <p:cTn id="57" dur="1" fill="hold">
                                          <p:stCondLst>
                                            <p:cond delay="0"/>
                                          </p:stCondLst>
                                        </p:cTn>
                                        <p:tgtEl>
                                          <p:spTgt spid="8"/>
                                        </p:tgtEl>
                                        <p:attrNameLst>
                                          <p:attrName>style.visibility</p:attrName>
                                        </p:attrNameLst>
                                      </p:cBhvr>
                                      <p:to>
                                        <p:strVal val="visible"/>
                                      </p:to>
                                    </p:set>
                                    <p:animEffect transition="in" filter="fade">
                                      <p:cBhvr>
                                        <p:cTn id="58" dur="800" decel="100000"/>
                                        <p:tgtEl>
                                          <p:spTgt spid="8"/>
                                        </p:tgtEl>
                                      </p:cBhvr>
                                    </p:animEffect>
                                    <p:anim calcmode="lin" valueType="num">
                                      <p:cBhvr>
                                        <p:cTn id="59" dur="800" decel="100000" fill="hold"/>
                                        <p:tgtEl>
                                          <p:spTgt spid="8"/>
                                        </p:tgtEl>
                                        <p:attrNameLst>
                                          <p:attrName>style.rotation</p:attrName>
                                        </p:attrNameLst>
                                      </p:cBhvr>
                                      <p:tavLst>
                                        <p:tav tm="0">
                                          <p:val>
                                            <p:fltVal val="-90"/>
                                          </p:val>
                                        </p:tav>
                                        <p:tav tm="100000">
                                          <p:val>
                                            <p:fltVal val="0"/>
                                          </p:val>
                                        </p:tav>
                                      </p:tavLst>
                                    </p:anim>
                                    <p:anim calcmode="lin" valueType="num">
                                      <p:cBhvr>
                                        <p:cTn id="60" dur="800" decel="100000" fill="hold"/>
                                        <p:tgtEl>
                                          <p:spTgt spid="8"/>
                                        </p:tgtEl>
                                        <p:attrNameLst>
                                          <p:attrName>ppt_x</p:attrName>
                                        </p:attrNameLst>
                                      </p:cBhvr>
                                      <p:tavLst>
                                        <p:tav tm="0">
                                          <p:val>
                                            <p:strVal val="#ppt_x+0.4"/>
                                          </p:val>
                                        </p:tav>
                                        <p:tav tm="100000">
                                          <p:val>
                                            <p:strVal val="#ppt_x-0.05"/>
                                          </p:val>
                                        </p:tav>
                                      </p:tavLst>
                                    </p:anim>
                                    <p:anim calcmode="lin" valueType="num">
                                      <p:cBhvr>
                                        <p:cTn id="61" dur="800" decel="100000" fill="hold"/>
                                        <p:tgtEl>
                                          <p:spTgt spid="8"/>
                                        </p:tgtEl>
                                        <p:attrNameLst>
                                          <p:attrName>ppt_y</p:attrName>
                                        </p:attrNameLst>
                                      </p:cBhvr>
                                      <p:tavLst>
                                        <p:tav tm="0">
                                          <p:val>
                                            <p:strVal val="#ppt_y-0.4"/>
                                          </p:val>
                                        </p:tav>
                                        <p:tav tm="100000">
                                          <p:val>
                                            <p:strVal val="#ppt_y+0.1"/>
                                          </p:val>
                                        </p:tav>
                                      </p:tavLst>
                                    </p:anim>
                                    <p:anim calcmode="lin" valueType="num">
                                      <p:cBhvr>
                                        <p:cTn id="62"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63"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par>
                                <p:cTn id="64" presetID="30" presetClass="entr" presetSubtype="0" fill="hold" grpId="0" nodeType="withEffect">
                                  <p:stCondLst>
                                    <p:cond delay="200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800" decel="100000"/>
                                        <p:tgtEl>
                                          <p:spTgt spid="24"/>
                                        </p:tgtEl>
                                      </p:cBhvr>
                                    </p:animEffect>
                                    <p:anim calcmode="lin" valueType="num">
                                      <p:cBhvr>
                                        <p:cTn id="67" dur="800" decel="100000" fill="hold"/>
                                        <p:tgtEl>
                                          <p:spTgt spid="24"/>
                                        </p:tgtEl>
                                        <p:attrNameLst>
                                          <p:attrName>style.rotation</p:attrName>
                                        </p:attrNameLst>
                                      </p:cBhvr>
                                      <p:tavLst>
                                        <p:tav tm="0">
                                          <p:val>
                                            <p:fltVal val="-90"/>
                                          </p:val>
                                        </p:tav>
                                        <p:tav tm="100000">
                                          <p:val>
                                            <p:fltVal val="0"/>
                                          </p:val>
                                        </p:tav>
                                      </p:tavLst>
                                    </p:anim>
                                    <p:anim calcmode="lin" valueType="num">
                                      <p:cBhvr>
                                        <p:cTn id="68" dur="800" decel="100000" fill="hold"/>
                                        <p:tgtEl>
                                          <p:spTgt spid="24"/>
                                        </p:tgtEl>
                                        <p:attrNameLst>
                                          <p:attrName>ppt_x</p:attrName>
                                        </p:attrNameLst>
                                      </p:cBhvr>
                                      <p:tavLst>
                                        <p:tav tm="0">
                                          <p:val>
                                            <p:strVal val="#ppt_x+0.4"/>
                                          </p:val>
                                        </p:tav>
                                        <p:tav tm="100000">
                                          <p:val>
                                            <p:strVal val="#ppt_x-0.05"/>
                                          </p:val>
                                        </p:tav>
                                      </p:tavLst>
                                    </p:anim>
                                    <p:anim calcmode="lin" valueType="num">
                                      <p:cBhvr>
                                        <p:cTn id="69" dur="800" decel="100000" fill="hold"/>
                                        <p:tgtEl>
                                          <p:spTgt spid="24"/>
                                        </p:tgtEl>
                                        <p:attrNameLst>
                                          <p:attrName>ppt_y</p:attrName>
                                        </p:attrNameLst>
                                      </p:cBhvr>
                                      <p:tavLst>
                                        <p:tav tm="0">
                                          <p:val>
                                            <p:strVal val="#ppt_y-0.4"/>
                                          </p:val>
                                        </p:tav>
                                        <p:tav tm="100000">
                                          <p:val>
                                            <p:strVal val="#ppt_y+0.1"/>
                                          </p:val>
                                        </p:tav>
                                      </p:tavLst>
                                    </p:anim>
                                    <p:anim calcmode="lin" valueType="num">
                                      <p:cBhvr>
                                        <p:cTn id="70" dur="200" accel="100000" fill="hold">
                                          <p:stCondLst>
                                            <p:cond delay="800"/>
                                          </p:stCondLst>
                                        </p:cTn>
                                        <p:tgtEl>
                                          <p:spTgt spid="24"/>
                                        </p:tgtEl>
                                        <p:attrNameLst>
                                          <p:attrName>ppt_x</p:attrName>
                                        </p:attrNameLst>
                                      </p:cBhvr>
                                      <p:tavLst>
                                        <p:tav tm="0">
                                          <p:val>
                                            <p:strVal val="#ppt_x-0.05"/>
                                          </p:val>
                                        </p:tav>
                                        <p:tav tm="100000">
                                          <p:val>
                                            <p:strVal val="#ppt_x"/>
                                          </p:val>
                                        </p:tav>
                                      </p:tavLst>
                                    </p:anim>
                                    <p:anim calcmode="lin" valueType="num">
                                      <p:cBhvr>
                                        <p:cTn id="71" dur="200" accel="100000" fill="hold">
                                          <p:stCondLst>
                                            <p:cond delay="800"/>
                                          </p:stCondLst>
                                        </p:cTn>
                                        <p:tgtEl>
                                          <p:spTgt spid="24"/>
                                        </p:tgtEl>
                                        <p:attrNameLst>
                                          <p:attrName>ppt_y</p:attrName>
                                        </p:attrNameLst>
                                      </p:cBhvr>
                                      <p:tavLst>
                                        <p:tav tm="0">
                                          <p:val>
                                            <p:strVal val="#ppt_y+0.1"/>
                                          </p:val>
                                        </p:tav>
                                        <p:tav tm="100000">
                                          <p:val>
                                            <p:strVal val="#ppt_y"/>
                                          </p:val>
                                        </p:tav>
                                      </p:tavLst>
                                    </p:anim>
                                  </p:childTnLst>
                                </p:cTn>
                              </p:par>
                            </p:childTnLst>
                          </p:cTn>
                        </p:par>
                        <p:par>
                          <p:cTn id="72" fill="hold">
                            <p:stCondLst>
                              <p:cond delay="11000"/>
                            </p:stCondLst>
                            <p:childTnLst>
                              <p:par>
                                <p:cTn id="73" presetID="30" presetClass="entr" presetSubtype="0" fill="hold" nodeType="afterEffect">
                                  <p:stCondLst>
                                    <p:cond delay="200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800" decel="100000"/>
                                        <p:tgtEl>
                                          <p:spTgt spid="4"/>
                                        </p:tgtEl>
                                      </p:cBhvr>
                                    </p:animEffect>
                                    <p:anim calcmode="lin" valueType="num">
                                      <p:cBhvr>
                                        <p:cTn id="76" dur="800" decel="100000" fill="hold"/>
                                        <p:tgtEl>
                                          <p:spTgt spid="4"/>
                                        </p:tgtEl>
                                        <p:attrNameLst>
                                          <p:attrName>style.rotation</p:attrName>
                                        </p:attrNameLst>
                                      </p:cBhvr>
                                      <p:tavLst>
                                        <p:tav tm="0">
                                          <p:val>
                                            <p:fltVal val="-90"/>
                                          </p:val>
                                        </p:tav>
                                        <p:tav tm="100000">
                                          <p:val>
                                            <p:fltVal val="0"/>
                                          </p:val>
                                        </p:tav>
                                      </p:tavLst>
                                    </p:anim>
                                    <p:anim calcmode="lin" valueType="num">
                                      <p:cBhvr>
                                        <p:cTn id="77" dur="800" decel="100000" fill="hold"/>
                                        <p:tgtEl>
                                          <p:spTgt spid="4"/>
                                        </p:tgtEl>
                                        <p:attrNameLst>
                                          <p:attrName>ppt_x</p:attrName>
                                        </p:attrNameLst>
                                      </p:cBhvr>
                                      <p:tavLst>
                                        <p:tav tm="0">
                                          <p:val>
                                            <p:strVal val="#ppt_x+0.4"/>
                                          </p:val>
                                        </p:tav>
                                        <p:tav tm="100000">
                                          <p:val>
                                            <p:strVal val="#ppt_x-0.05"/>
                                          </p:val>
                                        </p:tav>
                                      </p:tavLst>
                                    </p:anim>
                                    <p:anim calcmode="lin" valueType="num">
                                      <p:cBhvr>
                                        <p:cTn id="78" dur="800" decel="100000" fill="hold"/>
                                        <p:tgtEl>
                                          <p:spTgt spid="4"/>
                                        </p:tgtEl>
                                        <p:attrNameLst>
                                          <p:attrName>ppt_y</p:attrName>
                                        </p:attrNameLst>
                                      </p:cBhvr>
                                      <p:tavLst>
                                        <p:tav tm="0">
                                          <p:val>
                                            <p:strVal val="#ppt_y-0.4"/>
                                          </p:val>
                                        </p:tav>
                                        <p:tav tm="100000">
                                          <p:val>
                                            <p:strVal val="#ppt_y+0.1"/>
                                          </p:val>
                                        </p:tav>
                                      </p:tavLst>
                                    </p:anim>
                                    <p:anim calcmode="lin" valueType="num">
                                      <p:cBhvr>
                                        <p:cTn id="79"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80"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par>
                                <p:cTn id="81" presetID="30" presetClass="entr" presetSubtype="0" fill="hold" grpId="0" nodeType="withEffect">
                                  <p:stCondLst>
                                    <p:cond delay="200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800" decel="100000"/>
                                        <p:tgtEl>
                                          <p:spTgt spid="25"/>
                                        </p:tgtEl>
                                      </p:cBhvr>
                                    </p:animEffect>
                                    <p:anim calcmode="lin" valueType="num">
                                      <p:cBhvr>
                                        <p:cTn id="84" dur="800" decel="100000" fill="hold"/>
                                        <p:tgtEl>
                                          <p:spTgt spid="25"/>
                                        </p:tgtEl>
                                        <p:attrNameLst>
                                          <p:attrName>style.rotation</p:attrName>
                                        </p:attrNameLst>
                                      </p:cBhvr>
                                      <p:tavLst>
                                        <p:tav tm="0">
                                          <p:val>
                                            <p:fltVal val="-90"/>
                                          </p:val>
                                        </p:tav>
                                        <p:tav tm="100000">
                                          <p:val>
                                            <p:fltVal val="0"/>
                                          </p:val>
                                        </p:tav>
                                      </p:tavLst>
                                    </p:anim>
                                    <p:anim calcmode="lin" valueType="num">
                                      <p:cBhvr>
                                        <p:cTn id="85" dur="800" decel="100000" fill="hold"/>
                                        <p:tgtEl>
                                          <p:spTgt spid="25"/>
                                        </p:tgtEl>
                                        <p:attrNameLst>
                                          <p:attrName>ppt_x</p:attrName>
                                        </p:attrNameLst>
                                      </p:cBhvr>
                                      <p:tavLst>
                                        <p:tav tm="0">
                                          <p:val>
                                            <p:strVal val="#ppt_x+0.4"/>
                                          </p:val>
                                        </p:tav>
                                        <p:tav tm="100000">
                                          <p:val>
                                            <p:strVal val="#ppt_x-0.05"/>
                                          </p:val>
                                        </p:tav>
                                      </p:tavLst>
                                    </p:anim>
                                    <p:anim calcmode="lin" valueType="num">
                                      <p:cBhvr>
                                        <p:cTn id="86" dur="800" decel="100000" fill="hold"/>
                                        <p:tgtEl>
                                          <p:spTgt spid="25"/>
                                        </p:tgtEl>
                                        <p:attrNameLst>
                                          <p:attrName>ppt_y</p:attrName>
                                        </p:attrNameLst>
                                      </p:cBhvr>
                                      <p:tavLst>
                                        <p:tav tm="0">
                                          <p:val>
                                            <p:strVal val="#ppt_y-0.4"/>
                                          </p:val>
                                        </p:tav>
                                        <p:tav tm="100000">
                                          <p:val>
                                            <p:strVal val="#ppt_y+0.1"/>
                                          </p:val>
                                        </p:tav>
                                      </p:tavLst>
                                    </p:anim>
                                    <p:anim calcmode="lin" valueType="num">
                                      <p:cBhvr>
                                        <p:cTn id="87"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88"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89" fill="hold">
                            <p:stCondLst>
                              <p:cond delay="14000"/>
                            </p:stCondLst>
                            <p:childTnLst>
                              <p:par>
                                <p:cTn id="90" presetID="26" presetClass="entr" presetSubtype="0" fill="hold" nodeType="afterEffect">
                                  <p:stCondLst>
                                    <p:cond delay="1000"/>
                                  </p:stCondLst>
                                  <p:childTnLst>
                                    <p:set>
                                      <p:cBhvr>
                                        <p:cTn id="91" dur="1" fill="hold">
                                          <p:stCondLst>
                                            <p:cond delay="0"/>
                                          </p:stCondLst>
                                        </p:cTn>
                                        <p:tgtEl>
                                          <p:spTgt spid="14"/>
                                        </p:tgtEl>
                                        <p:attrNameLst>
                                          <p:attrName>style.visibility</p:attrName>
                                        </p:attrNameLst>
                                      </p:cBhvr>
                                      <p:to>
                                        <p:strVal val="visible"/>
                                      </p:to>
                                    </p:set>
                                    <p:animEffect transition="in" filter="wipe(down)">
                                      <p:cBhvr>
                                        <p:cTn id="92" dur="580">
                                          <p:stCondLst>
                                            <p:cond delay="0"/>
                                          </p:stCondLst>
                                        </p:cTn>
                                        <p:tgtEl>
                                          <p:spTgt spid="14"/>
                                        </p:tgtEl>
                                      </p:cBhvr>
                                    </p:animEffect>
                                    <p:anim calcmode="lin" valueType="num">
                                      <p:cBhvr>
                                        <p:cTn id="93"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98" dur="26">
                                          <p:stCondLst>
                                            <p:cond delay="650"/>
                                          </p:stCondLst>
                                        </p:cTn>
                                        <p:tgtEl>
                                          <p:spTgt spid="14"/>
                                        </p:tgtEl>
                                      </p:cBhvr>
                                      <p:to x="100000" y="60000"/>
                                    </p:animScale>
                                    <p:animScale>
                                      <p:cBhvr>
                                        <p:cTn id="99" dur="166" decel="50000">
                                          <p:stCondLst>
                                            <p:cond delay="676"/>
                                          </p:stCondLst>
                                        </p:cTn>
                                        <p:tgtEl>
                                          <p:spTgt spid="14"/>
                                        </p:tgtEl>
                                      </p:cBhvr>
                                      <p:to x="100000" y="100000"/>
                                    </p:animScale>
                                    <p:animScale>
                                      <p:cBhvr>
                                        <p:cTn id="100" dur="26">
                                          <p:stCondLst>
                                            <p:cond delay="1312"/>
                                          </p:stCondLst>
                                        </p:cTn>
                                        <p:tgtEl>
                                          <p:spTgt spid="14"/>
                                        </p:tgtEl>
                                      </p:cBhvr>
                                      <p:to x="100000" y="80000"/>
                                    </p:animScale>
                                    <p:animScale>
                                      <p:cBhvr>
                                        <p:cTn id="101" dur="166" decel="50000">
                                          <p:stCondLst>
                                            <p:cond delay="1338"/>
                                          </p:stCondLst>
                                        </p:cTn>
                                        <p:tgtEl>
                                          <p:spTgt spid="14"/>
                                        </p:tgtEl>
                                      </p:cBhvr>
                                      <p:to x="100000" y="100000"/>
                                    </p:animScale>
                                    <p:animScale>
                                      <p:cBhvr>
                                        <p:cTn id="102" dur="26">
                                          <p:stCondLst>
                                            <p:cond delay="1642"/>
                                          </p:stCondLst>
                                        </p:cTn>
                                        <p:tgtEl>
                                          <p:spTgt spid="14"/>
                                        </p:tgtEl>
                                      </p:cBhvr>
                                      <p:to x="100000" y="90000"/>
                                    </p:animScale>
                                    <p:animScale>
                                      <p:cBhvr>
                                        <p:cTn id="103" dur="166" decel="50000">
                                          <p:stCondLst>
                                            <p:cond delay="1668"/>
                                          </p:stCondLst>
                                        </p:cTn>
                                        <p:tgtEl>
                                          <p:spTgt spid="14"/>
                                        </p:tgtEl>
                                      </p:cBhvr>
                                      <p:to x="100000" y="100000"/>
                                    </p:animScale>
                                    <p:animScale>
                                      <p:cBhvr>
                                        <p:cTn id="104" dur="26">
                                          <p:stCondLst>
                                            <p:cond delay="1808"/>
                                          </p:stCondLst>
                                        </p:cTn>
                                        <p:tgtEl>
                                          <p:spTgt spid="14"/>
                                        </p:tgtEl>
                                      </p:cBhvr>
                                      <p:to x="100000" y="95000"/>
                                    </p:animScale>
                                    <p:animScale>
                                      <p:cBhvr>
                                        <p:cTn id="105" dur="166" decel="50000">
                                          <p:stCondLst>
                                            <p:cond delay="1834"/>
                                          </p:stCondLst>
                                        </p:cTn>
                                        <p:tgtEl>
                                          <p:spTgt spid="14"/>
                                        </p:tgtEl>
                                      </p:cBhvr>
                                      <p:to x="100000" y="100000"/>
                                    </p:animScale>
                                  </p:childTnLst>
                                </p:cTn>
                              </p:par>
                              <p:par>
                                <p:cTn id="106" presetID="30" presetClass="entr" presetSubtype="0" fill="hold" grpId="0" nodeType="withEffect">
                                  <p:stCondLst>
                                    <p:cond delay="0"/>
                                  </p:stCondLst>
                                  <p:childTnLst>
                                    <p:set>
                                      <p:cBhvr>
                                        <p:cTn id="107" dur="1" fill="hold">
                                          <p:stCondLst>
                                            <p:cond delay="0"/>
                                          </p:stCondLst>
                                        </p:cTn>
                                        <p:tgtEl>
                                          <p:spTgt spid="21"/>
                                        </p:tgtEl>
                                        <p:attrNameLst>
                                          <p:attrName>style.visibility</p:attrName>
                                        </p:attrNameLst>
                                      </p:cBhvr>
                                      <p:to>
                                        <p:strVal val="visible"/>
                                      </p:to>
                                    </p:set>
                                    <p:animEffect transition="in" filter="fade">
                                      <p:cBhvr>
                                        <p:cTn id="108" dur="800" decel="100000"/>
                                        <p:tgtEl>
                                          <p:spTgt spid="21"/>
                                        </p:tgtEl>
                                      </p:cBhvr>
                                    </p:animEffect>
                                    <p:anim calcmode="lin" valueType="num">
                                      <p:cBhvr>
                                        <p:cTn id="109" dur="800" decel="100000" fill="hold"/>
                                        <p:tgtEl>
                                          <p:spTgt spid="21"/>
                                        </p:tgtEl>
                                        <p:attrNameLst>
                                          <p:attrName>style.rotation</p:attrName>
                                        </p:attrNameLst>
                                      </p:cBhvr>
                                      <p:tavLst>
                                        <p:tav tm="0">
                                          <p:val>
                                            <p:fltVal val="-90"/>
                                          </p:val>
                                        </p:tav>
                                        <p:tav tm="100000">
                                          <p:val>
                                            <p:fltVal val="0"/>
                                          </p:val>
                                        </p:tav>
                                      </p:tavLst>
                                    </p:anim>
                                    <p:anim calcmode="lin" valueType="num">
                                      <p:cBhvr>
                                        <p:cTn id="110" dur="800" decel="100000" fill="hold"/>
                                        <p:tgtEl>
                                          <p:spTgt spid="21"/>
                                        </p:tgtEl>
                                        <p:attrNameLst>
                                          <p:attrName>ppt_x</p:attrName>
                                        </p:attrNameLst>
                                      </p:cBhvr>
                                      <p:tavLst>
                                        <p:tav tm="0">
                                          <p:val>
                                            <p:strVal val="#ppt_x+0.4"/>
                                          </p:val>
                                        </p:tav>
                                        <p:tav tm="100000">
                                          <p:val>
                                            <p:strVal val="#ppt_x-0.05"/>
                                          </p:val>
                                        </p:tav>
                                      </p:tavLst>
                                    </p:anim>
                                    <p:anim calcmode="lin" valueType="num">
                                      <p:cBhvr>
                                        <p:cTn id="111" dur="800" decel="100000" fill="hold"/>
                                        <p:tgtEl>
                                          <p:spTgt spid="21"/>
                                        </p:tgtEl>
                                        <p:attrNameLst>
                                          <p:attrName>ppt_y</p:attrName>
                                        </p:attrNameLst>
                                      </p:cBhvr>
                                      <p:tavLst>
                                        <p:tav tm="0">
                                          <p:val>
                                            <p:strVal val="#ppt_y-0.4"/>
                                          </p:val>
                                        </p:tav>
                                        <p:tav tm="100000">
                                          <p:val>
                                            <p:strVal val="#ppt_y+0.1"/>
                                          </p:val>
                                        </p:tav>
                                      </p:tavLst>
                                    </p:anim>
                                    <p:anim calcmode="lin" valueType="num">
                                      <p:cBhvr>
                                        <p:cTn id="112" dur="200" accel="100000" fill="hold">
                                          <p:stCondLst>
                                            <p:cond delay="800"/>
                                          </p:stCondLst>
                                        </p:cTn>
                                        <p:tgtEl>
                                          <p:spTgt spid="21"/>
                                        </p:tgtEl>
                                        <p:attrNameLst>
                                          <p:attrName>ppt_x</p:attrName>
                                        </p:attrNameLst>
                                      </p:cBhvr>
                                      <p:tavLst>
                                        <p:tav tm="0">
                                          <p:val>
                                            <p:strVal val="#ppt_x-0.05"/>
                                          </p:val>
                                        </p:tav>
                                        <p:tav tm="100000">
                                          <p:val>
                                            <p:strVal val="#ppt_x"/>
                                          </p:val>
                                        </p:tav>
                                      </p:tavLst>
                                    </p:anim>
                                    <p:anim calcmode="lin" valueType="num">
                                      <p:cBhvr>
                                        <p:cTn id="113" dur="200" accel="100000" fill="hold">
                                          <p:stCondLst>
                                            <p:cond delay="800"/>
                                          </p:stCondLst>
                                        </p:cTn>
                                        <p:tgtEl>
                                          <p:spTgt spid="21"/>
                                        </p:tgtEl>
                                        <p:attrNameLst>
                                          <p:attrName>ppt_y</p:attrName>
                                        </p:attrNameLst>
                                      </p:cBhvr>
                                      <p:tavLst>
                                        <p:tav tm="0">
                                          <p:val>
                                            <p:strVal val="#ppt_y+0.1"/>
                                          </p:val>
                                        </p:tav>
                                        <p:tav tm="100000">
                                          <p:val>
                                            <p:strVal val="#ppt_y"/>
                                          </p:val>
                                        </p:tav>
                                      </p:tavLst>
                                    </p:anim>
                                  </p:childTnLst>
                                </p:cTn>
                              </p:par>
                            </p:childTnLst>
                          </p:cTn>
                        </p:par>
                        <p:par>
                          <p:cTn id="114" fill="hold">
                            <p:stCondLst>
                              <p:cond delay="17000"/>
                            </p:stCondLst>
                            <p:childTnLst>
                              <p:par>
                                <p:cTn id="115" presetID="1" presetClass="entr" presetSubtype="0" fill="hold" grpId="0" nodeType="afterEffect">
                                  <p:stCondLst>
                                    <p:cond delay="3000"/>
                                  </p:stCondLst>
                                  <p:childTnLst>
                                    <p:set>
                                      <p:cBhvr>
                                        <p:cTn id="116" dur="1" fill="hold">
                                          <p:stCondLst>
                                            <p:cond delay="0"/>
                                          </p:stCondLst>
                                        </p:cTn>
                                        <p:tgtEl>
                                          <p:spTgt spid="3"/>
                                        </p:tgtEl>
                                        <p:attrNameLst>
                                          <p:attrName>style.visibility</p:attrName>
                                        </p:attrNameLst>
                                      </p:cBhvr>
                                      <p:to>
                                        <p:strVal val="visible"/>
                                      </p:to>
                                    </p:set>
                                  </p:childTnLst>
                                </p:cTn>
                              </p:par>
                            </p:childTnLst>
                          </p:cTn>
                        </p:par>
                        <p:par>
                          <p:cTn id="117" fill="hold">
                            <p:stCondLst>
                              <p:cond delay="20000"/>
                            </p:stCondLst>
                            <p:childTnLst>
                              <p:par>
                                <p:cTn id="118" presetID="1" presetClass="entr" presetSubtype="0" fill="hold" grpId="0" nodeType="afterEffect">
                                  <p:stCondLst>
                                    <p:cond delay="2000"/>
                                  </p:stCondLst>
                                  <p:childTnLst>
                                    <p:set>
                                      <p:cBhvr>
                                        <p:cTn id="119" dur="1" fill="hold">
                                          <p:stCondLst>
                                            <p:cond delay="0"/>
                                          </p:stCondLst>
                                        </p:cTn>
                                        <p:tgtEl>
                                          <p:spTgt spid="5"/>
                                        </p:tgtEl>
                                        <p:attrNameLst>
                                          <p:attrName>style.visibility</p:attrName>
                                        </p:attrNameLst>
                                      </p:cBhvr>
                                      <p:to>
                                        <p:strVal val="visible"/>
                                      </p:to>
                                    </p:set>
                                  </p:childTnLst>
                                </p:cTn>
                              </p:par>
                            </p:childTnLst>
                          </p:cTn>
                        </p:par>
                        <p:par>
                          <p:cTn id="120" fill="hold">
                            <p:stCondLst>
                              <p:cond delay="22000"/>
                            </p:stCondLst>
                            <p:childTnLst>
                              <p:par>
                                <p:cTn id="121" presetID="1" presetClass="entr" presetSubtype="0" fill="hold" grpId="0" nodeType="afterEffect">
                                  <p:stCondLst>
                                    <p:cond delay="2000"/>
                                  </p:stCondLst>
                                  <p:childTnLst>
                                    <p:set>
                                      <p:cBhvr>
                                        <p:cTn id="122" dur="1" fill="hold">
                                          <p:stCondLst>
                                            <p:cond delay="0"/>
                                          </p:stCondLst>
                                        </p:cTn>
                                        <p:tgtEl>
                                          <p:spTgt spid="12"/>
                                        </p:tgtEl>
                                        <p:attrNameLst>
                                          <p:attrName>style.visibility</p:attrName>
                                        </p:attrNameLst>
                                      </p:cBhvr>
                                      <p:to>
                                        <p:strVal val="visible"/>
                                      </p:to>
                                    </p:set>
                                  </p:childTnLst>
                                </p:cTn>
                              </p:par>
                            </p:childTnLst>
                          </p:cTn>
                        </p:par>
                        <p:par>
                          <p:cTn id="123" fill="hold">
                            <p:stCondLst>
                              <p:cond delay="24000"/>
                            </p:stCondLst>
                            <p:childTnLst>
                              <p:par>
                                <p:cTn id="124" presetID="1" presetClass="entr" presetSubtype="0" fill="hold" grpId="0" nodeType="afterEffect">
                                  <p:stCondLst>
                                    <p:cond delay="2000"/>
                                  </p:stCondLst>
                                  <p:childTnLst>
                                    <p:set>
                                      <p:cBhvr>
                                        <p:cTn id="125" dur="1" fill="hold">
                                          <p:stCondLst>
                                            <p:cond delay="0"/>
                                          </p:stCondLst>
                                        </p:cTn>
                                        <p:tgtEl>
                                          <p:spTgt spid="7"/>
                                        </p:tgtEl>
                                        <p:attrNameLst>
                                          <p:attrName>style.visibility</p:attrName>
                                        </p:attrNameLst>
                                      </p:cBhvr>
                                      <p:to>
                                        <p:strVal val="visible"/>
                                      </p:to>
                                    </p:set>
                                  </p:childTnLst>
                                </p:cTn>
                              </p:par>
                            </p:childTnLst>
                          </p:cTn>
                        </p:par>
                        <p:par>
                          <p:cTn id="126" fill="hold">
                            <p:stCondLst>
                              <p:cond delay="26000"/>
                            </p:stCondLst>
                            <p:childTnLst>
                              <p:par>
                                <p:cTn id="127" presetID="1" presetClass="entr" presetSubtype="0" fill="hold" grpId="0" nodeType="afterEffect">
                                  <p:stCondLst>
                                    <p:cond delay="2000"/>
                                  </p:stCondLst>
                                  <p:childTnLst>
                                    <p:set>
                                      <p:cBhvr>
                                        <p:cTn id="128" dur="1" fill="hold">
                                          <p:stCondLst>
                                            <p:cond delay="0"/>
                                          </p:stCondLst>
                                        </p:cTn>
                                        <p:tgtEl>
                                          <p:spTgt spid="6"/>
                                        </p:tgtEl>
                                        <p:attrNameLst>
                                          <p:attrName>style.visibility</p:attrName>
                                        </p:attrNameLst>
                                      </p:cBhvr>
                                      <p:to>
                                        <p:strVal val="visible"/>
                                      </p:to>
                                    </p:set>
                                  </p:childTnLst>
                                </p:cTn>
                              </p:par>
                            </p:childTnLst>
                          </p:cTn>
                        </p:par>
                        <p:par>
                          <p:cTn id="129" fill="hold">
                            <p:stCondLst>
                              <p:cond delay="28000"/>
                            </p:stCondLst>
                            <p:childTnLst>
                              <p:par>
                                <p:cTn id="130" presetID="1" presetClass="entr" presetSubtype="0" fill="hold" grpId="0" nodeType="afterEffect">
                                  <p:stCondLst>
                                    <p:cond delay="2000"/>
                                  </p:stCondLst>
                                  <p:childTnLst>
                                    <p:set>
                                      <p:cBhvr>
                                        <p:cTn id="131" dur="1" fill="hold">
                                          <p:stCondLst>
                                            <p:cond delay="0"/>
                                          </p:stCondLst>
                                        </p:cTn>
                                        <p:tgtEl>
                                          <p:spTgt spid="13"/>
                                        </p:tgtEl>
                                        <p:attrNameLst>
                                          <p:attrName>style.visibility</p:attrName>
                                        </p:attrNameLst>
                                      </p:cBhvr>
                                      <p:to>
                                        <p:strVal val="visible"/>
                                      </p:to>
                                    </p:set>
                                  </p:childTnLst>
                                </p:cTn>
                              </p:par>
                            </p:childTnLst>
                          </p:cTn>
                        </p:par>
                        <p:par>
                          <p:cTn id="132" fill="hold">
                            <p:stCondLst>
                              <p:cond delay="30000"/>
                            </p:stCondLst>
                            <p:childTnLst>
                              <p:par>
                                <p:cTn id="133" presetID="31" presetClass="entr" presetSubtype="0" fill="hold" nodeType="afterEffect">
                                  <p:stCondLst>
                                    <p:cond delay="2000"/>
                                  </p:stCondLst>
                                  <p:childTnLst>
                                    <p:set>
                                      <p:cBhvr>
                                        <p:cTn id="134" dur="1" fill="hold">
                                          <p:stCondLst>
                                            <p:cond delay="0"/>
                                          </p:stCondLst>
                                        </p:cTn>
                                        <p:tgtEl>
                                          <p:spTgt spid="16"/>
                                        </p:tgtEl>
                                        <p:attrNameLst>
                                          <p:attrName>style.visibility</p:attrName>
                                        </p:attrNameLst>
                                      </p:cBhvr>
                                      <p:to>
                                        <p:strVal val="visible"/>
                                      </p:to>
                                    </p:set>
                                    <p:anim calcmode="lin" valueType="num">
                                      <p:cBhvr>
                                        <p:cTn id="135" dur="1000" fill="hold"/>
                                        <p:tgtEl>
                                          <p:spTgt spid="16"/>
                                        </p:tgtEl>
                                        <p:attrNameLst>
                                          <p:attrName>ppt_w</p:attrName>
                                        </p:attrNameLst>
                                      </p:cBhvr>
                                      <p:tavLst>
                                        <p:tav tm="0">
                                          <p:val>
                                            <p:fltVal val="0"/>
                                          </p:val>
                                        </p:tav>
                                        <p:tav tm="100000">
                                          <p:val>
                                            <p:strVal val="#ppt_w"/>
                                          </p:val>
                                        </p:tav>
                                      </p:tavLst>
                                    </p:anim>
                                    <p:anim calcmode="lin" valueType="num">
                                      <p:cBhvr>
                                        <p:cTn id="136" dur="1000" fill="hold"/>
                                        <p:tgtEl>
                                          <p:spTgt spid="16"/>
                                        </p:tgtEl>
                                        <p:attrNameLst>
                                          <p:attrName>ppt_h</p:attrName>
                                        </p:attrNameLst>
                                      </p:cBhvr>
                                      <p:tavLst>
                                        <p:tav tm="0">
                                          <p:val>
                                            <p:fltVal val="0"/>
                                          </p:val>
                                        </p:tav>
                                        <p:tav tm="100000">
                                          <p:val>
                                            <p:strVal val="#ppt_h"/>
                                          </p:val>
                                        </p:tav>
                                      </p:tavLst>
                                    </p:anim>
                                    <p:anim calcmode="lin" valueType="num">
                                      <p:cBhvr>
                                        <p:cTn id="137" dur="1000" fill="hold"/>
                                        <p:tgtEl>
                                          <p:spTgt spid="16"/>
                                        </p:tgtEl>
                                        <p:attrNameLst>
                                          <p:attrName>style.rotation</p:attrName>
                                        </p:attrNameLst>
                                      </p:cBhvr>
                                      <p:tavLst>
                                        <p:tav tm="0">
                                          <p:val>
                                            <p:fltVal val="90"/>
                                          </p:val>
                                        </p:tav>
                                        <p:tav tm="100000">
                                          <p:val>
                                            <p:fltVal val="0"/>
                                          </p:val>
                                        </p:tav>
                                      </p:tavLst>
                                    </p:anim>
                                    <p:animEffect transition="in" filter="fade">
                                      <p:cBhvr>
                                        <p:cTn id="138" dur="1000"/>
                                        <p:tgtEl>
                                          <p:spTgt spid="16"/>
                                        </p:tgtEl>
                                      </p:cBhvr>
                                    </p:animEffect>
                                  </p:childTnLst>
                                </p:cTn>
                              </p:par>
                              <p:par>
                                <p:cTn id="139" presetID="8" presetClass="emph" presetSubtype="0" fill="hold" nodeType="withEffect">
                                  <p:stCondLst>
                                    <p:cond delay="2000"/>
                                  </p:stCondLst>
                                  <p:childTnLst>
                                    <p:animRot by="21600000">
                                      <p:cBhvr>
                                        <p:cTn id="140" dur="2000" fill="hold"/>
                                        <p:tgtEl>
                                          <p:spTgt spid="16"/>
                                        </p:tgtEl>
                                        <p:attrNameLst>
                                          <p:attrName>r</p:attrName>
                                        </p:attrNameLst>
                                      </p:cBhvr>
                                    </p:animRot>
                                  </p:childTnLst>
                                </p:cTn>
                              </p:par>
                              <p:par>
                                <p:cTn id="141" presetID="0" presetClass="path" presetSubtype="0" accel="50000" decel="50000" fill="hold" nodeType="withEffect">
                                  <p:stCondLst>
                                    <p:cond delay="2000"/>
                                  </p:stCondLst>
                                  <p:childTnLst>
                                    <p:animMotion origin="layout" path="M 1.45783E-6 -0.02984 L 0.00278 0.35716 " pathEditMode="relative" rAng="0" ptsTypes="AA">
                                      <p:cBhvr>
                                        <p:cTn id="142" dur="2000" fill="hold"/>
                                        <p:tgtEl>
                                          <p:spTgt spid="16"/>
                                        </p:tgtEl>
                                        <p:attrNameLst>
                                          <p:attrName>ppt_x</p:attrName>
                                          <p:attrName>ppt_y</p:attrName>
                                        </p:attrNameLst>
                                      </p:cBhvr>
                                      <p:rCtr x="139" y="1933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1"/>
      <p:bldP spid="22" grpId="0"/>
      <p:bldP spid="23" grpId="0"/>
      <p:bldP spid="24" grpId="0"/>
      <p:bldP spid="25" grpId="0"/>
      <p:bldP spid="3" grpId="0"/>
      <p:bldP spid="5" grpId="0"/>
      <p:bldP spid="6" grpId="0"/>
      <p:bldP spid="7" grpId="0"/>
      <p:bldP spid="12" grpId="0"/>
      <p:bldP spid="13" grpId="0"/>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backgroundRemoval t="1778" b="100000" l="1786" r="100000">
                        <a14:foregroundMark x1="15625" y1="18667" x2="15625" y2="18667"/>
                        <a14:foregroundMark x1="42411" y1="16444" x2="42411" y2="16444"/>
                        <a14:foregroundMark x1="85268" y1="52889" x2="85268" y2="52889"/>
                        <a14:foregroundMark x1="47321" y1="93333" x2="47321" y2="93333"/>
                        <a14:foregroundMark x1="4911" y1="49778" x2="4911" y2="49778"/>
                        <a14:foregroundMark x1="11161" y1="47556" x2="11161" y2="47556"/>
                        <a14:foregroundMark x1="11161" y1="63556" x2="11161" y2="63556"/>
                        <a14:foregroundMark x1="10714" y1="72000" x2="10714" y2="72000"/>
                        <a14:foregroundMark x1="8036" y1="55111" x2="8036" y2="55111"/>
                        <a14:foregroundMark x1="8036" y1="49333" x2="8036" y2="49333"/>
                        <a14:foregroundMark x1="7589" y1="45778" x2="7589" y2="45778"/>
                        <a14:foregroundMark x1="78125" y1="45333" x2="78125" y2="45333"/>
                        <a14:foregroundMark x1="85268" y1="41778" x2="85268" y2="41778"/>
                        <a14:foregroundMark x1="83929" y1="36444" x2="83929" y2="36444"/>
                        <a14:backgroundMark x1="12054" y1="52889" x2="12054" y2="52889"/>
                      </a14:backgroundRemoval>
                    </a14:imgEffect>
                  </a14:imgLayer>
                </a14:imgProps>
              </a:ext>
            </a:extLst>
          </a:blip>
          <a:stretch>
            <a:fillRect/>
          </a:stretch>
        </p:blipFill>
        <p:spPr>
          <a:xfrm>
            <a:off x="3004053" y="2845032"/>
            <a:ext cx="2844800" cy="2857500"/>
          </a:xfrm>
          <a:prstGeom prst="rect">
            <a:avLst/>
          </a:prstGeom>
        </p:spPr>
      </p:pic>
      <p:sp>
        <p:nvSpPr>
          <p:cNvPr id="4" name="TextBox 3"/>
          <p:cNvSpPr txBox="1"/>
          <p:nvPr/>
        </p:nvSpPr>
        <p:spPr>
          <a:xfrm rot="18831601">
            <a:off x="2756554" y="3788668"/>
            <a:ext cx="2840298" cy="523220"/>
          </a:xfrm>
          <a:prstGeom prst="rect">
            <a:avLst/>
          </a:prstGeom>
          <a:noFill/>
        </p:spPr>
        <p:txBody>
          <a:bodyPr wrap="square" rtlCol="0">
            <a:spAutoFit/>
          </a:bodyPr>
          <a:lstStyle/>
          <a:p>
            <a:r>
              <a:rPr lang="en-US" sz="2800" b="1" i="1" dirty="0" smtClean="0">
                <a:latin typeface="Times New Roman"/>
                <a:cs typeface="Times New Roman"/>
              </a:rPr>
              <a:t>Dream it –Live it</a:t>
            </a:r>
            <a:r>
              <a:rPr lang="en-US" sz="2800" b="1" dirty="0" smtClean="0"/>
              <a:t>.</a:t>
            </a:r>
            <a:endParaRPr lang="en-US" sz="2800" b="1" dirty="0"/>
          </a:p>
        </p:txBody>
      </p:sp>
    </p:spTree>
    <p:extLst>
      <p:ext uri="{BB962C8B-B14F-4D97-AF65-F5344CB8AC3E}">
        <p14:creationId xmlns:p14="http://schemas.microsoft.com/office/powerpoint/2010/main" val="3921182793"/>
      </p:ext>
    </p:extLst>
  </p:cSld>
  <p:clrMapOvr>
    <a:masterClrMapping/>
  </p:clrMapOvr>
  <mc:AlternateContent xmlns:mc="http://schemas.openxmlformats.org/markup-compatibility/2006">
    <mc:Choice xmlns:p14="http://schemas.microsoft.com/office/powerpoint/2010/main" Requires="p14">
      <p:transition p14:dur="10" advClick="0" advTm="3000">
        <p:fade/>
      </p:transition>
    </mc:Choice>
    <mc:Fallback>
      <p:transition xmlns:p14="http://schemas.microsoft.com/office/powerpoint/2010/main" advClick="0" advTm="3000">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33333" y="1428014"/>
            <a:ext cx="4697733" cy="5078313"/>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How </a:t>
            </a: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have you</a:t>
            </a:r>
          </a:p>
          <a:p>
            <a:pPr algn="ctr"/>
            <a:r>
              <a:rPr lang="en-US"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been able to </a:t>
            </a:r>
          </a:p>
          <a:p>
            <a:pPr algn="ctr"/>
            <a:r>
              <a:rPr lang="en-US"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 D A P T</a:t>
            </a:r>
          </a:p>
          <a:p>
            <a:pPr algn="ctr"/>
            <a:r>
              <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a:t>
            </a:r>
            <a:r>
              <a:rPr lang="en-US"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 reach the </a:t>
            </a:r>
          </a:p>
          <a:p>
            <a:pPr algn="ctr"/>
            <a:r>
              <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a:t>
            </a:r>
            <a:r>
              <a:rPr lang="en-US"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op?</a:t>
            </a:r>
            <a:endParaRPr lang="en-US"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934822065"/>
      </p:ext>
    </p:extLst>
  </p:cSld>
  <p:clrMapOvr>
    <a:masterClrMapping/>
  </p:clrMapOvr>
  <mc:AlternateContent xmlns:mc="http://schemas.openxmlformats.org/markup-compatibility/2006">
    <mc:Choice xmlns:p14="http://schemas.microsoft.com/office/powerpoint/2010/main" Requires="p14">
      <p:transition p14:dur="100" advClick="0" advTm="5000">
        <p:cut/>
      </p:transition>
    </mc:Choice>
    <mc:Fallback>
      <p:transition xmlns:p14="http://schemas.microsoft.com/office/powerpoint/2010/main" advClick="0" advTm="5000">
        <p:cut/>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8320" t="23176" r="27798" b="11007"/>
          <a:stretch/>
        </p:blipFill>
        <p:spPr>
          <a:xfrm>
            <a:off x="86768" y="0"/>
            <a:ext cx="9686032" cy="6858000"/>
          </a:xfrm>
          <a:prstGeom prst="rect">
            <a:avLst/>
          </a:prstGeom>
        </p:spPr>
      </p:pic>
      <p:sp>
        <p:nvSpPr>
          <p:cNvPr id="4" name="TextBox 3"/>
          <p:cNvSpPr txBox="1"/>
          <p:nvPr/>
        </p:nvSpPr>
        <p:spPr>
          <a:xfrm>
            <a:off x="3297100" y="6195771"/>
            <a:ext cx="4900748" cy="369332"/>
          </a:xfrm>
          <a:prstGeom prst="rect">
            <a:avLst/>
          </a:prstGeom>
          <a:noFill/>
        </p:spPr>
        <p:txBody>
          <a:bodyPr wrap="square" rtlCol="0">
            <a:spAutoFit/>
          </a:bodyPr>
          <a:lstStyle/>
          <a:p>
            <a:r>
              <a:rPr lang="en-US" dirty="0" smtClean="0"/>
              <a:t>What are your dreams?</a:t>
            </a:r>
            <a:endParaRPr lang="en-US" dirty="0"/>
          </a:p>
        </p:txBody>
      </p:sp>
      <p:sp>
        <p:nvSpPr>
          <p:cNvPr id="5" name="TextBox 4"/>
          <p:cNvSpPr txBox="1"/>
          <p:nvPr/>
        </p:nvSpPr>
        <p:spPr>
          <a:xfrm>
            <a:off x="1334235" y="4002237"/>
            <a:ext cx="5259965" cy="646331"/>
          </a:xfrm>
          <a:prstGeom prst="rect">
            <a:avLst/>
          </a:prstGeom>
          <a:noFill/>
        </p:spPr>
        <p:txBody>
          <a:bodyPr wrap="square" rtlCol="0">
            <a:spAutoFit/>
          </a:bodyPr>
          <a:lstStyle/>
          <a:p>
            <a:r>
              <a:rPr lang="en-US" dirty="0" smtClean="0"/>
              <a:t>What actions do you need to take to </a:t>
            </a:r>
          </a:p>
          <a:p>
            <a:r>
              <a:rPr lang="en-US" dirty="0" smtClean="0"/>
              <a:t>reach your dreams?</a:t>
            </a:r>
            <a:endParaRPr lang="en-US" dirty="0"/>
          </a:p>
        </p:txBody>
      </p:sp>
      <p:sp>
        <p:nvSpPr>
          <p:cNvPr id="6" name="TextBox 5"/>
          <p:cNvSpPr txBox="1"/>
          <p:nvPr/>
        </p:nvSpPr>
        <p:spPr>
          <a:xfrm>
            <a:off x="2334911" y="1488011"/>
            <a:ext cx="2860908" cy="646331"/>
          </a:xfrm>
          <a:prstGeom prst="rect">
            <a:avLst/>
          </a:prstGeom>
          <a:noFill/>
        </p:spPr>
        <p:txBody>
          <a:bodyPr wrap="square" rtlCol="0">
            <a:spAutoFit/>
          </a:bodyPr>
          <a:lstStyle/>
          <a:p>
            <a:r>
              <a:rPr lang="en-US" dirty="0" smtClean="0"/>
              <a:t>Have any of your dreams become reality?</a:t>
            </a:r>
            <a:endParaRPr lang="en-US" dirty="0"/>
          </a:p>
        </p:txBody>
      </p:sp>
    </p:spTree>
    <p:extLst>
      <p:ext uri="{BB962C8B-B14F-4D97-AF65-F5344CB8AC3E}">
        <p14:creationId xmlns:p14="http://schemas.microsoft.com/office/powerpoint/2010/main" val="2481517889"/>
      </p:ext>
    </p:extLst>
  </p:cSld>
  <p:clrMapOvr>
    <a:masterClrMapping/>
  </p:clrMapOvr>
  <mc:AlternateContent xmlns:mc="http://schemas.openxmlformats.org/markup-compatibility/2006">
    <mc:Choice xmlns:p14="http://schemas.microsoft.com/office/powerpoint/2010/main" Requires="p14">
      <p:transition p14:dur="100" advClick="0" advTm="5000">
        <p:cut/>
      </p:transition>
    </mc:Choice>
    <mc:Fallback>
      <p:transition xmlns:p14="http://schemas.microsoft.com/office/powerpoint/2010/main" advClick="0" advTm="5000">
        <p:cut/>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8320" t="23176" r="27798" b="11007"/>
          <a:stretch/>
        </p:blipFill>
        <p:spPr>
          <a:xfrm>
            <a:off x="0" y="-21066"/>
            <a:ext cx="9686032" cy="6858000"/>
          </a:xfrm>
          <a:prstGeom prst="rect">
            <a:avLst/>
          </a:prstGeom>
        </p:spPr>
      </p:pic>
      <p:sp>
        <p:nvSpPr>
          <p:cNvPr id="3" name="TextBox 2"/>
          <p:cNvSpPr txBox="1"/>
          <p:nvPr/>
        </p:nvSpPr>
        <p:spPr>
          <a:xfrm>
            <a:off x="2039839" y="6228912"/>
            <a:ext cx="6093863" cy="523220"/>
          </a:xfrm>
          <a:prstGeom prst="rect">
            <a:avLst/>
          </a:prstGeom>
          <a:noFill/>
        </p:spPr>
        <p:txBody>
          <a:bodyPr wrap="square" rtlCol="0">
            <a:spAutoFit/>
          </a:bodyPr>
          <a:lstStyle/>
          <a:p>
            <a:r>
              <a:rPr lang="en-US" sz="2800" b="1" dirty="0" smtClean="0"/>
              <a:t>My dream was to be a teacher…</a:t>
            </a:r>
            <a:endParaRPr lang="en-US" sz="2800" b="1" dirty="0"/>
          </a:p>
        </p:txBody>
      </p:sp>
      <p:sp>
        <p:nvSpPr>
          <p:cNvPr id="4" name="TextBox 3"/>
          <p:cNvSpPr txBox="1"/>
          <p:nvPr/>
        </p:nvSpPr>
        <p:spPr>
          <a:xfrm>
            <a:off x="602971" y="5331237"/>
            <a:ext cx="3502367" cy="923330"/>
          </a:xfrm>
          <a:prstGeom prst="rect">
            <a:avLst/>
          </a:prstGeom>
          <a:noFill/>
        </p:spPr>
        <p:txBody>
          <a:bodyPr wrap="square" rtlCol="0">
            <a:spAutoFit/>
          </a:bodyPr>
          <a:lstStyle/>
          <a:p>
            <a:r>
              <a:rPr lang="en-US" i="1" dirty="0" smtClean="0">
                <a:solidFill>
                  <a:schemeClr val="accent2"/>
                </a:solidFill>
                <a:latin typeface="Times New Roman"/>
                <a:cs typeface="Times New Roman"/>
              </a:rPr>
              <a:t>My years of dancing and teaching dance gave me poise, courage, and energy….</a:t>
            </a:r>
            <a:endParaRPr lang="en-US" i="1" dirty="0">
              <a:solidFill>
                <a:schemeClr val="accent2"/>
              </a:solidFill>
              <a:latin typeface="Times New Roman"/>
              <a:cs typeface="Times New Roman"/>
            </a:endParaRPr>
          </a:p>
        </p:txBody>
      </p:sp>
      <p:sp>
        <p:nvSpPr>
          <p:cNvPr id="5" name="TextBox 4"/>
          <p:cNvSpPr txBox="1"/>
          <p:nvPr/>
        </p:nvSpPr>
        <p:spPr>
          <a:xfrm>
            <a:off x="5632012" y="4820821"/>
            <a:ext cx="2309252" cy="1477328"/>
          </a:xfrm>
          <a:prstGeom prst="rect">
            <a:avLst/>
          </a:prstGeom>
          <a:noFill/>
        </p:spPr>
        <p:txBody>
          <a:bodyPr wrap="square" rtlCol="0">
            <a:spAutoFit/>
          </a:bodyPr>
          <a:lstStyle/>
          <a:p>
            <a:r>
              <a:rPr lang="en-US" b="1" dirty="0" smtClean="0">
                <a:solidFill>
                  <a:schemeClr val="accent6"/>
                </a:solidFill>
                <a:latin typeface="Times New Roman"/>
                <a:cs typeface="Times New Roman"/>
              </a:rPr>
              <a:t>University of Pittsburgh showed me great diversity of thought and culture…</a:t>
            </a:r>
            <a:endParaRPr lang="en-US" b="1" dirty="0">
              <a:solidFill>
                <a:schemeClr val="accent6"/>
              </a:solidFill>
              <a:latin typeface="Times New Roman"/>
              <a:cs typeface="Times New Roman"/>
            </a:endParaRPr>
          </a:p>
        </p:txBody>
      </p:sp>
      <p:sp>
        <p:nvSpPr>
          <p:cNvPr id="6" name="TextBox 5"/>
          <p:cNvSpPr txBox="1"/>
          <p:nvPr/>
        </p:nvSpPr>
        <p:spPr>
          <a:xfrm>
            <a:off x="4855847" y="3245363"/>
            <a:ext cx="1552330" cy="923330"/>
          </a:xfrm>
          <a:prstGeom prst="rect">
            <a:avLst/>
          </a:prstGeom>
          <a:noFill/>
        </p:spPr>
        <p:txBody>
          <a:bodyPr wrap="square" rtlCol="0">
            <a:spAutoFit/>
          </a:bodyPr>
          <a:lstStyle/>
          <a:p>
            <a:r>
              <a:rPr lang="en-US" b="1" i="1" dirty="0" smtClean="0">
                <a:solidFill>
                  <a:srgbClr val="660066"/>
                </a:solidFill>
              </a:rPr>
              <a:t>Parenting has given me patience..</a:t>
            </a:r>
            <a:endParaRPr lang="en-US" b="1" i="1" dirty="0">
              <a:solidFill>
                <a:srgbClr val="660066"/>
              </a:solidFill>
            </a:endParaRPr>
          </a:p>
        </p:txBody>
      </p:sp>
      <p:sp>
        <p:nvSpPr>
          <p:cNvPr id="7" name="TextBox 6"/>
          <p:cNvSpPr txBox="1"/>
          <p:nvPr/>
        </p:nvSpPr>
        <p:spPr>
          <a:xfrm>
            <a:off x="769751" y="4289919"/>
            <a:ext cx="3335587" cy="923330"/>
          </a:xfrm>
          <a:prstGeom prst="rect">
            <a:avLst/>
          </a:prstGeom>
          <a:noFill/>
        </p:spPr>
        <p:txBody>
          <a:bodyPr wrap="square" rtlCol="0">
            <a:spAutoFit/>
          </a:bodyPr>
          <a:lstStyle/>
          <a:p>
            <a:r>
              <a:rPr lang="en-US" b="1" dirty="0" smtClean="0">
                <a:solidFill>
                  <a:schemeClr val="accent3">
                    <a:lumMod val="50000"/>
                  </a:schemeClr>
                </a:solidFill>
              </a:rPr>
              <a:t>My teaching years ended, but gave way to volunteering at church, I adapted!</a:t>
            </a:r>
            <a:endParaRPr lang="en-US" b="1" dirty="0">
              <a:solidFill>
                <a:schemeClr val="accent3">
                  <a:lumMod val="50000"/>
                </a:schemeClr>
              </a:solidFill>
            </a:endParaRPr>
          </a:p>
        </p:txBody>
      </p:sp>
      <p:sp>
        <p:nvSpPr>
          <p:cNvPr id="8" name="TextBox 7"/>
          <p:cNvSpPr txBox="1"/>
          <p:nvPr/>
        </p:nvSpPr>
        <p:spPr>
          <a:xfrm>
            <a:off x="1141797" y="3042856"/>
            <a:ext cx="2963541" cy="1200329"/>
          </a:xfrm>
          <a:prstGeom prst="rect">
            <a:avLst/>
          </a:prstGeom>
          <a:noFill/>
        </p:spPr>
        <p:txBody>
          <a:bodyPr wrap="square" rtlCol="0">
            <a:spAutoFit/>
          </a:bodyPr>
          <a:lstStyle/>
          <a:p>
            <a:r>
              <a:rPr lang="en-US" dirty="0" smtClean="0"/>
              <a:t>My creativity was used to create a new religious education program as director.</a:t>
            </a:r>
            <a:endParaRPr lang="en-US" dirty="0"/>
          </a:p>
        </p:txBody>
      </p:sp>
      <p:sp>
        <p:nvSpPr>
          <p:cNvPr id="9" name="TextBox 8"/>
          <p:cNvSpPr txBox="1"/>
          <p:nvPr/>
        </p:nvSpPr>
        <p:spPr>
          <a:xfrm>
            <a:off x="4169485" y="4474585"/>
            <a:ext cx="1372723" cy="1754327"/>
          </a:xfrm>
          <a:prstGeom prst="rect">
            <a:avLst/>
          </a:prstGeom>
          <a:noFill/>
        </p:spPr>
        <p:txBody>
          <a:bodyPr wrap="square" rtlCol="0">
            <a:spAutoFit/>
          </a:bodyPr>
          <a:lstStyle/>
          <a:p>
            <a:r>
              <a:rPr lang="en-US" b="1" dirty="0" smtClean="0"/>
              <a:t>“Work and then play” words of wisdom from my parents.</a:t>
            </a:r>
            <a:endParaRPr lang="en-US" b="1" dirty="0"/>
          </a:p>
        </p:txBody>
      </p:sp>
      <p:sp>
        <p:nvSpPr>
          <p:cNvPr id="10" name="TextBox 9"/>
          <p:cNvSpPr txBox="1"/>
          <p:nvPr/>
        </p:nvSpPr>
        <p:spPr>
          <a:xfrm>
            <a:off x="1045578" y="2645596"/>
            <a:ext cx="5362599" cy="338554"/>
          </a:xfrm>
          <a:prstGeom prst="rect">
            <a:avLst/>
          </a:prstGeom>
          <a:noFill/>
        </p:spPr>
        <p:txBody>
          <a:bodyPr wrap="square" rtlCol="0">
            <a:spAutoFit/>
          </a:bodyPr>
          <a:lstStyle/>
          <a:p>
            <a:r>
              <a:rPr lang="en-US" sz="1600" i="1" dirty="0" smtClean="0"/>
              <a:t>Lifelong learning has made me a student once again!</a:t>
            </a:r>
            <a:endParaRPr lang="en-US" sz="1600" i="1" dirty="0"/>
          </a:p>
        </p:txBody>
      </p:sp>
      <p:sp>
        <p:nvSpPr>
          <p:cNvPr id="11" name="TextBox 10"/>
          <p:cNvSpPr txBox="1"/>
          <p:nvPr/>
        </p:nvSpPr>
        <p:spPr>
          <a:xfrm>
            <a:off x="1847402" y="1860014"/>
            <a:ext cx="3694806" cy="646331"/>
          </a:xfrm>
          <a:prstGeom prst="rect">
            <a:avLst/>
          </a:prstGeom>
          <a:noFill/>
        </p:spPr>
        <p:txBody>
          <a:bodyPr wrap="square" rtlCol="0">
            <a:spAutoFit/>
          </a:bodyPr>
          <a:lstStyle/>
          <a:p>
            <a:pPr algn="ctr"/>
            <a:r>
              <a:rPr lang="en-US" dirty="0" smtClean="0"/>
              <a:t>As a student I become a better</a:t>
            </a:r>
          </a:p>
          <a:p>
            <a:pPr algn="ctr"/>
            <a:r>
              <a:rPr lang="en-US" dirty="0" smtClean="0"/>
              <a:t>Teacher</a:t>
            </a:r>
            <a:endParaRPr lang="en-US" dirty="0"/>
          </a:p>
        </p:txBody>
      </p:sp>
      <p:sp>
        <p:nvSpPr>
          <p:cNvPr id="12" name="Rectangle 11"/>
          <p:cNvSpPr/>
          <p:nvPr/>
        </p:nvSpPr>
        <p:spPr>
          <a:xfrm>
            <a:off x="2483058" y="953652"/>
            <a:ext cx="2561406"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Andrea</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674279255"/>
      </p:ext>
    </p:extLst>
  </p:cSld>
  <p:clrMapOvr>
    <a:masterClrMapping/>
  </p:clrMapOvr>
  <mc:AlternateContent xmlns:mc="http://schemas.openxmlformats.org/markup-compatibility/2006">
    <mc:Choice xmlns:p14="http://schemas.microsoft.com/office/powerpoint/2010/main" Requires="p14">
      <p:transition p14:dur="100" advClick="0" advTm="8000">
        <p:cut/>
      </p:transition>
    </mc:Choice>
    <mc:Fallback>
      <p:transition xmlns:p14="http://schemas.microsoft.com/office/powerpoint/2010/main" advClick="0" advTm="8000">
        <p:cut/>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91157" y="859455"/>
            <a:ext cx="5311281" cy="369332"/>
          </a:xfrm>
          <a:prstGeom prst="rect">
            <a:avLst/>
          </a:prstGeom>
          <a:noFill/>
        </p:spPr>
        <p:txBody>
          <a:bodyPr wrap="square" rtlCol="0">
            <a:spAutoFit/>
          </a:bodyPr>
          <a:lstStyle/>
          <a:p>
            <a:pPr algn="ctr"/>
            <a:r>
              <a:rPr lang="en-US" dirty="0" smtClean="0"/>
              <a:t>Websites used:</a:t>
            </a:r>
            <a:endParaRPr lang="en-US" dirty="0"/>
          </a:p>
        </p:txBody>
      </p:sp>
      <p:sp>
        <p:nvSpPr>
          <p:cNvPr id="5" name="TextBox 4"/>
          <p:cNvSpPr txBox="1"/>
          <p:nvPr/>
        </p:nvSpPr>
        <p:spPr>
          <a:xfrm>
            <a:off x="846727" y="4271618"/>
            <a:ext cx="7438530" cy="369332"/>
          </a:xfrm>
          <a:prstGeom prst="rect">
            <a:avLst/>
          </a:prstGeom>
          <a:noFill/>
        </p:spPr>
        <p:txBody>
          <a:bodyPr wrap="none" rtlCol="0">
            <a:spAutoFit/>
          </a:bodyPr>
          <a:lstStyle/>
          <a:p>
            <a:r>
              <a:rPr lang="en-US" dirty="0"/>
              <a:t>http://</a:t>
            </a:r>
            <a:r>
              <a:rPr lang="en-US" dirty="0" err="1"/>
              <a:t>www.youtube.com</a:t>
            </a:r>
            <a:r>
              <a:rPr lang="en-US" dirty="0"/>
              <a:t>/</a:t>
            </a:r>
            <a:r>
              <a:rPr lang="en-US" dirty="0" err="1"/>
              <a:t>watch?v</a:t>
            </a:r>
            <a:r>
              <a:rPr lang="en-US" dirty="0"/>
              <a:t>=vQgMeKLK0t0&amp;feature=related</a:t>
            </a:r>
          </a:p>
        </p:txBody>
      </p:sp>
      <p:sp>
        <p:nvSpPr>
          <p:cNvPr id="6" name="Rectangle 5"/>
          <p:cNvSpPr/>
          <p:nvPr/>
        </p:nvSpPr>
        <p:spPr>
          <a:xfrm>
            <a:off x="846727" y="3105835"/>
            <a:ext cx="7094537" cy="369332"/>
          </a:xfrm>
          <a:prstGeom prst="rect">
            <a:avLst/>
          </a:prstGeom>
        </p:spPr>
        <p:txBody>
          <a:bodyPr wrap="square">
            <a:spAutoFit/>
          </a:bodyPr>
          <a:lstStyle/>
          <a:p>
            <a:r>
              <a:rPr lang="en-US" dirty="0"/>
              <a:t>http://</a:t>
            </a:r>
            <a:r>
              <a:rPr lang="en-US" dirty="0" err="1"/>
              <a:t>mlb.mlb.com</a:t>
            </a:r>
            <a:r>
              <a:rPr lang="en-US" dirty="0"/>
              <a:t>/video/</a:t>
            </a:r>
            <a:r>
              <a:rPr lang="en-US" dirty="0" err="1"/>
              <a:t>play.jsp?content_id</a:t>
            </a:r>
            <a:r>
              <a:rPr lang="en-US" dirty="0"/>
              <a:t>=11836755</a:t>
            </a:r>
          </a:p>
        </p:txBody>
      </p:sp>
      <p:sp>
        <p:nvSpPr>
          <p:cNvPr id="7" name="Rectangle 6"/>
          <p:cNvSpPr/>
          <p:nvPr/>
        </p:nvSpPr>
        <p:spPr>
          <a:xfrm>
            <a:off x="977424" y="3625287"/>
            <a:ext cx="6553306" cy="369332"/>
          </a:xfrm>
          <a:prstGeom prst="rect">
            <a:avLst/>
          </a:prstGeom>
        </p:spPr>
        <p:txBody>
          <a:bodyPr wrap="square">
            <a:spAutoFit/>
          </a:bodyPr>
          <a:lstStyle/>
          <a:p>
            <a:r>
              <a:rPr lang="en-US" dirty="0"/>
              <a:t>http://</a:t>
            </a:r>
            <a:r>
              <a:rPr lang="en-US" dirty="0" err="1"/>
              <a:t>www.youtube.com</a:t>
            </a:r>
            <a:r>
              <a:rPr lang="en-US" dirty="0"/>
              <a:t>/</a:t>
            </a:r>
            <a:r>
              <a:rPr lang="en-US" dirty="0" err="1"/>
              <a:t>watch?v</a:t>
            </a:r>
            <a:r>
              <a:rPr lang="en-US" dirty="0"/>
              <a:t>=_k32Sd-4HMQ</a:t>
            </a:r>
          </a:p>
        </p:txBody>
      </p:sp>
      <p:sp>
        <p:nvSpPr>
          <p:cNvPr id="8" name="Rectangle 7"/>
          <p:cNvSpPr/>
          <p:nvPr/>
        </p:nvSpPr>
        <p:spPr>
          <a:xfrm>
            <a:off x="977424" y="2486695"/>
            <a:ext cx="6553306" cy="369332"/>
          </a:xfrm>
          <a:prstGeom prst="rect">
            <a:avLst/>
          </a:prstGeom>
        </p:spPr>
        <p:txBody>
          <a:bodyPr wrap="square">
            <a:spAutoFit/>
          </a:bodyPr>
          <a:lstStyle/>
          <a:p>
            <a:r>
              <a:rPr lang="en-US" dirty="0"/>
              <a:t>http://</a:t>
            </a:r>
            <a:r>
              <a:rPr lang="en-US" dirty="0" err="1"/>
              <a:t>www.youtube.com</a:t>
            </a:r>
            <a:r>
              <a:rPr lang="en-US" dirty="0"/>
              <a:t>/</a:t>
            </a:r>
            <a:r>
              <a:rPr lang="en-US" dirty="0" err="1"/>
              <a:t>watch?v</a:t>
            </a:r>
            <a:r>
              <a:rPr lang="en-US" dirty="0"/>
              <a:t>=-C4TE97XeU4</a:t>
            </a:r>
          </a:p>
        </p:txBody>
      </p:sp>
      <p:sp>
        <p:nvSpPr>
          <p:cNvPr id="9" name="Rectangle 8"/>
          <p:cNvSpPr/>
          <p:nvPr/>
        </p:nvSpPr>
        <p:spPr>
          <a:xfrm>
            <a:off x="977424" y="1897427"/>
            <a:ext cx="3103997" cy="369332"/>
          </a:xfrm>
          <a:prstGeom prst="rect">
            <a:avLst/>
          </a:prstGeom>
        </p:spPr>
        <p:txBody>
          <a:bodyPr wrap="none">
            <a:spAutoFit/>
          </a:bodyPr>
          <a:lstStyle/>
          <a:p>
            <a:r>
              <a:rPr lang="en-US" dirty="0"/>
              <a:t>http://</a:t>
            </a:r>
            <a:r>
              <a:rPr lang="en-US" dirty="0" err="1"/>
              <a:t>www.jimabbott.net</a:t>
            </a:r>
            <a:r>
              <a:rPr lang="en-US" dirty="0"/>
              <a:t>/</a:t>
            </a:r>
          </a:p>
        </p:txBody>
      </p:sp>
      <p:sp>
        <p:nvSpPr>
          <p:cNvPr id="10" name="Rectangle 9"/>
          <p:cNvSpPr/>
          <p:nvPr/>
        </p:nvSpPr>
        <p:spPr>
          <a:xfrm>
            <a:off x="977423" y="4965849"/>
            <a:ext cx="6732915" cy="369332"/>
          </a:xfrm>
          <a:prstGeom prst="rect">
            <a:avLst/>
          </a:prstGeom>
        </p:spPr>
        <p:txBody>
          <a:bodyPr wrap="square">
            <a:spAutoFit/>
          </a:bodyPr>
          <a:lstStyle/>
          <a:p>
            <a:r>
              <a:rPr lang="en-US" dirty="0"/>
              <a:t>http://</a:t>
            </a:r>
            <a:r>
              <a:rPr lang="en-US" dirty="0" err="1"/>
              <a:t>sabr.org</a:t>
            </a:r>
            <a:r>
              <a:rPr lang="en-US" dirty="0"/>
              <a:t>/</a:t>
            </a:r>
            <a:r>
              <a:rPr lang="en-US" dirty="0" err="1"/>
              <a:t>bioproj</a:t>
            </a:r>
            <a:r>
              <a:rPr lang="en-US" dirty="0"/>
              <a:t>/person/635e3a93</a:t>
            </a:r>
          </a:p>
        </p:txBody>
      </p:sp>
    </p:spTree>
    <p:extLst>
      <p:ext uri="{BB962C8B-B14F-4D97-AF65-F5344CB8AC3E}">
        <p14:creationId xmlns:p14="http://schemas.microsoft.com/office/powerpoint/2010/main" val="2664213497"/>
      </p:ext>
    </p:extLst>
  </p:cSld>
  <p:clrMapOvr>
    <a:masterClrMapping/>
  </p:clrMapOvr>
  <mc:AlternateContent xmlns:mc="http://schemas.openxmlformats.org/markup-compatibility/2006">
    <mc:Choice xmlns:p14="http://schemas.microsoft.com/office/powerpoint/2010/main" Requires="p14">
      <p:transition p14:dur="100" advClick="0" advTm="6000">
        <p:cut/>
      </p:transition>
    </mc:Choice>
    <mc:Fallback>
      <p:transition xmlns:p14="http://schemas.microsoft.com/office/powerpoint/2010/main" advClick="0" advTm="6000">
        <p:cut/>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209800" y="865118"/>
            <a:ext cx="4268937" cy="5944380"/>
          </a:xfrm>
          <a:prstGeom prst="rect">
            <a:avLst/>
          </a:prstGeom>
        </p:spPr>
      </p:pic>
      <p:sp>
        <p:nvSpPr>
          <p:cNvPr id="3" name="TextBox 2"/>
          <p:cNvSpPr txBox="1"/>
          <p:nvPr/>
        </p:nvSpPr>
        <p:spPr>
          <a:xfrm>
            <a:off x="2078326" y="500886"/>
            <a:ext cx="5067528" cy="523220"/>
          </a:xfrm>
          <a:prstGeom prst="rect">
            <a:avLst/>
          </a:prstGeom>
          <a:noFill/>
        </p:spPr>
        <p:txBody>
          <a:bodyPr wrap="square" rtlCol="0">
            <a:spAutoFit/>
          </a:bodyPr>
          <a:lstStyle/>
          <a:p>
            <a:r>
              <a:rPr lang="en-US" sz="2800" dirty="0" smtClean="0"/>
              <a:t>…to be a baseball player</a:t>
            </a:r>
            <a:endParaRPr lang="en-US" sz="2800" dirty="0"/>
          </a:p>
        </p:txBody>
      </p:sp>
    </p:spTree>
    <p:extLst>
      <p:ext uri="{BB962C8B-B14F-4D97-AF65-F5344CB8AC3E}">
        <p14:creationId xmlns:p14="http://schemas.microsoft.com/office/powerpoint/2010/main" val="958902275"/>
      </p:ext>
    </p:extLst>
  </p:cSld>
  <p:clrMapOvr>
    <a:masterClrMapping/>
  </p:clrMapOvr>
  <mc:AlternateContent xmlns:mc="http://schemas.openxmlformats.org/markup-compatibility/2006">
    <mc:Choice xmlns:p14="http://schemas.microsoft.com/office/powerpoint/2010/main" Requires="p14">
      <p:transition spd="slow" p14:dur="1500" advClick="0" advTm="5000">
        <p:fade thruBlk="1"/>
      </p:transition>
    </mc:Choice>
    <mc:Fallback>
      <p:transition xmlns:p14="http://schemas.microsoft.com/office/powerpoint/2010/main" spd="slow" advClick="0" advTm="5000">
        <p:fade thruBlk="1"/>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0266" y="1428014"/>
            <a:ext cx="6843866" cy="4247317"/>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How did his dreams</a:t>
            </a:r>
          </a:p>
          <a:p>
            <a:pPr algn="ctr"/>
            <a:r>
              <a:rPr lang="en-US"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surface to t</a:t>
            </a: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he </a:t>
            </a: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top</a:t>
            </a:r>
          </a:p>
          <a:p>
            <a:pPr algn="ctr"/>
            <a:r>
              <a:rPr lang="en-US"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of the</a:t>
            </a:r>
          </a:p>
          <a:p>
            <a:pPr algn="ctr"/>
            <a:r>
              <a:rPr lang="en-US"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iceberg</a:t>
            </a:r>
            <a:r>
              <a:rPr lang="en-US"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p>
          <a:p>
            <a:pPr algn="ct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94693383"/>
      </p:ext>
    </p:extLst>
  </p:cSld>
  <p:clrMapOvr>
    <a:masterClrMapping/>
  </p:clrMapOvr>
  <mc:AlternateContent xmlns:mc="http://schemas.openxmlformats.org/markup-compatibility/2006">
    <mc:Choice xmlns:p14="http://schemas.microsoft.com/office/powerpoint/2010/main" Requires="p14">
      <p:transition p14:dur="100" advClick="0" advTm="6000">
        <p:cut/>
      </p:transition>
    </mc:Choice>
    <mc:Fallback>
      <p:transition xmlns:p14="http://schemas.microsoft.com/office/powerpoint/2010/main" advClick="0" advTm="6000">
        <p:cut/>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45107" y="1821531"/>
            <a:ext cx="4618506" cy="3170099"/>
          </a:xfrm>
          <a:prstGeom prst="rect">
            <a:avLst/>
          </a:prstGeom>
          <a:noFill/>
        </p:spPr>
        <p:txBody>
          <a:bodyPr wrap="square" rtlCol="0">
            <a:spAutoFit/>
          </a:bodyPr>
          <a:lstStyle/>
          <a:p>
            <a:pPr algn="ctr"/>
            <a:r>
              <a:rPr lang="en-US" sz="4000" dirty="0" smtClean="0"/>
              <a:t>Jim Abbott built his dream on the foundation of five qualities which he</a:t>
            </a:r>
          </a:p>
          <a:p>
            <a:pPr algn="ctr"/>
            <a:r>
              <a:rPr lang="en-US" sz="4000" dirty="0" smtClean="0"/>
              <a:t>acted from…</a:t>
            </a:r>
            <a:endParaRPr lang="en-US" sz="4000" dirty="0"/>
          </a:p>
        </p:txBody>
      </p:sp>
    </p:spTree>
    <p:extLst>
      <p:ext uri="{BB962C8B-B14F-4D97-AF65-F5344CB8AC3E}">
        <p14:creationId xmlns:p14="http://schemas.microsoft.com/office/powerpoint/2010/main" val="2218844434"/>
      </p:ext>
    </p:extLst>
  </p:cSld>
  <p:clrMapOvr>
    <a:masterClrMapping/>
  </p:clrMapOvr>
  <mc:AlternateContent xmlns:mc="http://schemas.openxmlformats.org/markup-compatibility/2006">
    <mc:Choice xmlns:p14="http://schemas.microsoft.com/office/powerpoint/2010/main" Requires="p14">
      <p:transition p14:dur="100" advClick="0" advTm="6000">
        <p:cut/>
      </p:transition>
    </mc:Choice>
    <mc:Fallback>
      <p:transition xmlns:p14="http://schemas.microsoft.com/office/powerpoint/2010/main" advClick="0" advTm="6000">
        <p:cut/>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rotWithShape="1">
          <a:blip r:embed="rId3">
            <a:alphaModFix amt="0"/>
          </a:blip>
          <a:stretch>
            <a:fillRect/>
          </a:stretch>
        </a:blipFill>
        <a:effectLst/>
      </p:bgPr>
    </p:bg>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4"/>
          <a:srcRect l="8320" t="23176" r="27798" b="11007"/>
          <a:stretch/>
        </p:blipFill>
        <p:spPr>
          <a:xfrm>
            <a:off x="86768" y="0"/>
            <a:ext cx="9686032" cy="6858000"/>
          </a:xfrm>
          <a:prstGeom prst="rect">
            <a:avLst/>
          </a:prstGeom>
        </p:spPr>
      </p:pic>
      <p:sp>
        <p:nvSpPr>
          <p:cNvPr id="3" name="Rectangle 2"/>
          <p:cNvSpPr/>
          <p:nvPr/>
        </p:nvSpPr>
        <p:spPr>
          <a:xfrm>
            <a:off x="2832514" y="3054894"/>
            <a:ext cx="748923" cy="923330"/>
          </a:xfrm>
          <a:prstGeom prst="rect">
            <a:avLst/>
          </a:prstGeom>
          <a:noFill/>
          <a:effectLst/>
        </p:spPr>
        <p:txBody>
          <a:bodyPr wrap="none" lIns="91440" tIns="45720" rIns="91440" bIns="45720">
            <a:spAutoFit/>
          </a:bodyPr>
          <a:lstStyle/>
          <a:p>
            <a:pPr algn="ctr"/>
            <a:r>
              <a:rPr lang="en-US" sz="5400" b="1" cap="none" spc="0" dirty="0" smtClean="0">
                <a:ln w="3175" cmpd="sng">
                  <a:solidFill>
                    <a:schemeClr val="tx2">
                      <a:lumMod val="90000"/>
                      <a:lumOff val="10000"/>
                    </a:schemeClr>
                  </a:solidFill>
                  <a:prstDash val="solid"/>
                </a:ln>
                <a:gradFill flip="none" rotWithShape="1">
                  <a:gsLst>
                    <a:gs pos="82000">
                      <a:srgbClr val="000000"/>
                    </a:gs>
                    <a:gs pos="34000">
                      <a:schemeClr val="accent1">
                        <a:lumMod val="20000"/>
                        <a:lumOff val="80000"/>
                      </a:schemeClr>
                    </a:gs>
                  </a:gsLst>
                  <a:lin ang="5400000" scaled="0"/>
                  <a:tileRect/>
                </a:gradFill>
                <a:effectLst>
                  <a:outerShdw blurRad="41275" dist="20320" dir="1800000" algn="tl" rotWithShape="0">
                    <a:schemeClr val="bg1">
                      <a:alpha val="40000"/>
                    </a:schemeClr>
                  </a:outerShdw>
                </a:effectLst>
                <a:latin typeface="West Coast Antics NF"/>
                <a:cs typeface="West Coast Antics NF"/>
              </a:rPr>
              <a:t>A</a:t>
            </a:r>
            <a:endParaRPr lang="en-US" sz="5400" b="1" cap="none" spc="0" dirty="0">
              <a:ln w="3175" cmpd="sng">
                <a:solidFill>
                  <a:schemeClr val="tx2">
                    <a:lumMod val="90000"/>
                    <a:lumOff val="10000"/>
                  </a:schemeClr>
                </a:solidFill>
                <a:prstDash val="solid"/>
              </a:ln>
              <a:gradFill flip="none" rotWithShape="1">
                <a:gsLst>
                  <a:gs pos="82000">
                    <a:srgbClr val="000000"/>
                  </a:gs>
                  <a:gs pos="34000">
                    <a:schemeClr val="accent1">
                      <a:lumMod val="20000"/>
                      <a:lumOff val="80000"/>
                    </a:schemeClr>
                  </a:gs>
                </a:gsLst>
                <a:lin ang="5400000" scaled="0"/>
                <a:tileRect/>
              </a:gradFill>
              <a:effectLst>
                <a:outerShdw blurRad="41275" dist="20320" dir="1800000" algn="tl" rotWithShape="0">
                  <a:schemeClr val="bg1">
                    <a:alpha val="40000"/>
                  </a:schemeClr>
                </a:outerShdw>
              </a:effectLst>
              <a:latin typeface="West Coast Antics NF"/>
              <a:cs typeface="West Coast Antics NF"/>
            </a:endParaRPr>
          </a:p>
        </p:txBody>
      </p:sp>
      <p:sp>
        <p:nvSpPr>
          <p:cNvPr id="4" name="Rectangle 3"/>
          <p:cNvSpPr/>
          <p:nvPr/>
        </p:nvSpPr>
        <p:spPr>
          <a:xfrm>
            <a:off x="1333730" y="3753949"/>
            <a:ext cx="771211" cy="923330"/>
          </a:xfrm>
          <a:prstGeom prst="rect">
            <a:avLst/>
          </a:prstGeom>
          <a:noFill/>
          <a:effectLst/>
        </p:spPr>
        <p:txBody>
          <a:bodyPr wrap="none" lIns="91440" tIns="45720" rIns="91440" bIns="45720">
            <a:spAutoFit/>
          </a:bodyPr>
          <a:lstStyle/>
          <a:p>
            <a:pPr algn="ctr"/>
            <a:r>
              <a:rPr lang="en-US" sz="5400" b="1" cap="none" spc="0" dirty="0" smtClean="0">
                <a:ln w="3175" cmpd="sng">
                  <a:solidFill>
                    <a:schemeClr val="tx2">
                      <a:lumMod val="90000"/>
                      <a:lumOff val="10000"/>
                    </a:schemeClr>
                  </a:solidFill>
                  <a:prstDash val="solid"/>
                </a:ln>
                <a:gradFill flip="none" rotWithShape="1">
                  <a:gsLst>
                    <a:gs pos="82000">
                      <a:srgbClr val="000000"/>
                    </a:gs>
                    <a:gs pos="34000">
                      <a:schemeClr val="accent1">
                        <a:lumMod val="20000"/>
                        <a:lumOff val="80000"/>
                      </a:schemeClr>
                    </a:gs>
                  </a:gsLst>
                  <a:lin ang="5400000" scaled="0"/>
                  <a:tileRect/>
                </a:gradFill>
                <a:effectLst>
                  <a:outerShdw blurRad="41275" dist="20320" dir="1800000" algn="tl" rotWithShape="0">
                    <a:schemeClr val="bg1">
                      <a:alpha val="40000"/>
                    </a:schemeClr>
                  </a:outerShdw>
                </a:effectLst>
                <a:latin typeface="West Coast Antics NF"/>
                <a:cs typeface="West Coast Antics NF"/>
              </a:rPr>
              <a:t>D</a:t>
            </a:r>
            <a:endParaRPr lang="en-US" sz="5400" b="1" cap="none" spc="0" dirty="0">
              <a:ln w="3175" cmpd="sng">
                <a:solidFill>
                  <a:schemeClr val="tx2">
                    <a:lumMod val="90000"/>
                    <a:lumOff val="10000"/>
                  </a:schemeClr>
                </a:solidFill>
                <a:prstDash val="solid"/>
              </a:ln>
              <a:gradFill flip="none" rotWithShape="1">
                <a:gsLst>
                  <a:gs pos="82000">
                    <a:srgbClr val="000000"/>
                  </a:gs>
                  <a:gs pos="34000">
                    <a:schemeClr val="accent1">
                      <a:lumMod val="20000"/>
                      <a:lumOff val="80000"/>
                    </a:schemeClr>
                  </a:gs>
                </a:gsLst>
                <a:lin ang="5400000" scaled="0"/>
                <a:tileRect/>
              </a:gradFill>
              <a:effectLst>
                <a:outerShdw blurRad="41275" dist="20320" dir="1800000" algn="tl" rotWithShape="0">
                  <a:schemeClr val="bg1">
                    <a:alpha val="40000"/>
                  </a:schemeClr>
                </a:outerShdw>
              </a:effectLst>
              <a:latin typeface="West Coast Antics NF"/>
              <a:cs typeface="West Coast Antics NF"/>
            </a:endParaRPr>
          </a:p>
        </p:txBody>
      </p:sp>
      <p:sp>
        <p:nvSpPr>
          <p:cNvPr id="5" name="Rectangle 4"/>
          <p:cNvSpPr/>
          <p:nvPr/>
        </p:nvSpPr>
        <p:spPr>
          <a:xfrm>
            <a:off x="1356018" y="4409906"/>
            <a:ext cx="748923" cy="923330"/>
          </a:xfrm>
          <a:prstGeom prst="rect">
            <a:avLst/>
          </a:prstGeom>
          <a:noFill/>
          <a:effectLst/>
        </p:spPr>
        <p:txBody>
          <a:bodyPr wrap="none" lIns="91440" tIns="45720" rIns="91440" bIns="45720">
            <a:spAutoFit/>
          </a:bodyPr>
          <a:lstStyle/>
          <a:p>
            <a:pPr algn="ctr"/>
            <a:r>
              <a:rPr lang="en-US" sz="5400" b="1" cap="none" spc="0" dirty="0" smtClean="0">
                <a:ln w="3175" cmpd="sng">
                  <a:solidFill>
                    <a:schemeClr val="tx2">
                      <a:lumMod val="90000"/>
                      <a:lumOff val="10000"/>
                    </a:schemeClr>
                  </a:solidFill>
                  <a:prstDash val="solid"/>
                </a:ln>
                <a:gradFill flip="none" rotWithShape="1">
                  <a:gsLst>
                    <a:gs pos="82000">
                      <a:srgbClr val="000000"/>
                    </a:gs>
                    <a:gs pos="34000">
                      <a:schemeClr val="accent1">
                        <a:lumMod val="20000"/>
                        <a:lumOff val="80000"/>
                      </a:schemeClr>
                    </a:gs>
                  </a:gsLst>
                  <a:lin ang="5400000" scaled="0"/>
                  <a:tileRect/>
                </a:gradFill>
                <a:effectLst>
                  <a:outerShdw blurRad="41275" dist="20320" dir="1800000" algn="tl" rotWithShape="0">
                    <a:schemeClr val="bg1">
                      <a:alpha val="40000"/>
                    </a:schemeClr>
                  </a:outerShdw>
                </a:effectLst>
                <a:latin typeface="West Coast Antics NF"/>
                <a:cs typeface="West Coast Antics NF"/>
              </a:rPr>
              <a:t>A</a:t>
            </a:r>
            <a:endParaRPr lang="en-US" sz="5400" b="1" cap="none" spc="0" dirty="0">
              <a:ln w="3175" cmpd="sng">
                <a:solidFill>
                  <a:schemeClr val="tx2">
                    <a:lumMod val="90000"/>
                    <a:lumOff val="10000"/>
                  </a:schemeClr>
                </a:solidFill>
                <a:prstDash val="solid"/>
              </a:ln>
              <a:gradFill flip="none" rotWithShape="1">
                <a:gsLst>
                  <a:gs pos="82000">
                    <a:srgbClr val="000000"/>
                  </a:gs>
                  <a:gs pos="34000">
                    <a:schemeClr val="accent1">
                      <a:lumMod val="20000"/>
                      <a:lumOff val="80000"/>
                    </a:schemeClr>
                  </a:gs>
                </a:gsLst>
                <a:lin ang="5400000" scaled="0"/>
                <a:tileRect/>
              </a:gradFill>
              <a:effectLst>
                <a:outerShdw blurRad="41275" dist="20320" dir="1800000" algn="tl" rotWithShape="0">
                  <a:schemeClr val="bg1">
                    <a:alpha val="40000"/>
                  </a:schemeClr>
                </a:outerShdw>
              </a:effectLst>
              <a:latin typeface="West Coast Antics NF"/>
              <a:cs typeface="West Coast Antics NF"/>
            </a:endParaRPr>
          </a:p>
        </p:txBody>
      </p:sp>
      <p:sp>
        <p:nvSpPr>
          <p:cNvPr id="6" name="Rectangle 5"/>
          <p:cNvSpPr/>
          <p:nvPr/>
        </p:nvSpPr>
        <p:spPr>
          <a:xfrm>
            <a:off x="2319147" y="5116757"/>
            <a:ext cx="753899" cy="923330"/>
          </a:xfrm>
          <a:prstGeom prst="rect">
            <a:avLst/>
          </a:prstGeom>
          <a:noFill/>
          <a:effectLst/>
        </p:spPr>
        <p:txBody>
          <a:bodyPr wrap="none" lIns="91440" tIns="45720" rIns="91440" bIns="45720">
            <a:spAutoFit/>
          </a:bodyPr>
          <a:lstStyle/>
          <a:p>
            <a:pPr algn="ctr"/>
            <a:r>
              <a:rPr lang="en-US" sz="5400" b="1" cap="none" spc="0" dirty="0" smtClean="0">
                <a:ln w="3175" cmpd="sng">
                  <a:solidFill>
                    <a:schemeClr val="tx2">
                      <a:lumMod val="90000"/>
                      <a:lumOff val="10000"/>
                    </a:schemeClr>
                  </a:solidFill>
                  <a:prstDash val="solid"/>
                </a:ln>
                <a:gradFill flip="none" rotWithShape="1">
                  <a:gsLst>
                    <a:gs pos="82000">
                      <a:srgbClr val="000000"/>
                    </a:gs>
                    <a:gs pos="34000">
                      <a:schemeClr val="accent1">
                        <a:lumMod val="20000"/>
                        <a:lumOff val="80000"/>
                      </a:schemeClr>
                    </a:gs>
                  </a:gsLst>
                  <a:lin ang="5400000" scaled="0"/>
                  <a:tileRect/>
                </a:gradFill>
                <a:effectLst>
                  <a:outerShdw blurRad="41275" dist="20320" dir="1800000" algn="tl" rotWithShape="0">
                    <a:schemeClr val="bg1">
                      <a:alpha val="40000"/>
                    </a:schemeClr>
                  </a:outerShdw>
                </a:effectLst>
                <a:latin typeface="West Coast Antics NF"/>
                <a:cs typeface="West Coast Antics NF"/>
              </a:rPr>
              <a:t>P</a:t>
            </a:r>
            <a:endParaRPr lang="en-US" sz="5400" b="1" cap="none" spc="0" dirty="0">
              <a:ln w="3175" cmpd="sng">
                <a:solidFill>
                  <a:schemeClr val="tx2">
                    <a:lumMod val="90000"/>
                    <a:lumOff val="10000"/>
                  </a:schemeClr>
                </a:solidFill>
                <a:prstDash val="solid"/>
              </a:ln>
              <a:gradFill flip="none" rotWithShape="1">
                <a:gsLst>
                  <a:gs pos="82000">
                    <a:srgbClr val="000000"/>
                  </a:gs>
                  <a:gs pos="34000">
                    <a:schemeClr val="accent1">
                      <a:lumMod val="20000"/>
                      <a:lumOff val="80000"/>
                    </a:schemeClr>
                  </a:gs>
                </a:gsLst>
                <a:lin ang="5400000" scaled="0"/>
                <a:tileRect/>
              </a:gradFill>
              <a:effectLst>
                <a:outerShdw blurRad="41275" dist="20320" dir="1800000" algn="tl" rotWithShape="0">
                  <a:schemeClr val="bg1">
                    <a:alpha val="40000"/>
                  </a:schemeClr>
                </a:outerShdw>
              </a:effectLst>
              <a:latin typeface="West Coast Antics NF"/>
              <a:cs typeface="West Coast Antics NF"/>
            </a:endParaRPr>
          </a:p>
        </p:txBody>
      </p:sp>
      <p:sp>
        <p:nvSpPr>
          <p:cNvPr id="7" name="Rectangle 6"/>
          <p:cNvSpPr/>
          <p:nvPr/>
        </p:nvSpPr>
        <p:spPr>
          <a:xfrm>
            <a:off x="3312585" y="5849446"/>
            <a:ext cx="748923" cy="923330"/>
          </a:xfrm>
          <a:prstGeom prst="rect">
            <a:avLst/>
          </a:prstGeom>
          <a:noFill/>
          <a:effectLst/>
        </p:spPr>
        <p:txBody>
          <a:bodyPr wrap="none" lIns="91440" tIns="45720" rIns="91440" bIns="45720">
            <a:spAutoFit/>
          </a:bodyPr>
          <a:lstStyle/>
          <a:p>
            <a:pPr algn="ctr"/>
            <a:r>
              <a:rPr lang="en-US" sz="5400" b="1" cap="none" spc="0" dirty="0" smtClean="0">
                <a:ln w="3175" cmpd="sng">
                  <a:solidFill>
                    <a:schemeClr val="tx2">
                      <a:lumMod val="90000"/>
                      <a:lumOff val="10000"/>
                    </a:schemeClr>
                  </a:solidFill>
                  <a:prstDash val="solid"/>
                </a:ln>
                <a:gradFill flip="none" rotWithShape="1">
                  <a:gsLst>
                    <a:gs pos="82000">
                      <a:srgbClr val="000000"/>
                    </a:gs>
                    <a:gs pos="34000">
                      <a:schemeClr val="accent1">
                        <a:lumMod val="20000"/>
                        <a:lumOff val="80000"/>
                      </a:schemeClr>
                    </a:gs>
                  </a:gsLst>
                  <a:lin ang="5400000" scaled="0"/>
                  <a:tileRect/>
                </a:gradFill>
                <a:effectLst>
                  <a:outerShdw blurRad="41275" dist="20320" dir="1800000" algn="tl" rotWithShape="0">
                    <a:schemeClr val="bg1">
                      <a:alpha val="40000"/>
                    </a:schemeClr>
                  </a:outerShdw>
                </a:effectLst>
                <a:latin typeface="West Coast Antics NF"/>
                <a:cs typeface="West Coast Antics NF"/>
              </a:rPr>
              <a:t>T</a:t>
            </a:r>
            <a:endParaRPr lang="en-US" sz="5400" b="1" cap="none" spc="0" dirty="0">
              <a:ln w="3175" cmpd="sng">
                <a:solidFill>
                  <a:schemeClr val="tx2">
                    <a:lumMod val="90000"/>
                    <a:lumOff val="10000"/>
                  </a:schemeClr>
                </a:solidFill>
                <a:prstDash val="solid"/>
              </a:ln>
              <a:gradFill flip="none" rotWithShape="1">
                <a:gsLst>
                  <a:gs pos="82000">
                    <a:srgbClr val="000000"/>
                  </a:gs>
                  <a:gs pos="34000">
                    <a:schemeClr val="accent1">
                      <a:lumMod val="20000"/>
                      <a:lumOff val="80000"/>
                    </a:schemeClr>
                  </a:gs>
                </a:gsLst>
                <a:lin ang="5400000" scaled="0"/>
                <a:tileRect/>
              </a:gradFill>
              <a:effectLst>
                <a:outerShdw blurRad="41275" dist="20320" dir="1800000" algn="tl" rotWithShape="0">
                  <a:schemeClr val="bg1">
                    <a:alpha val="40000"/>
                  </a:schemeClr>
                </a:outerShdw>
              </a:effectLst>
              <a:latin typeface="West Coast Antics NF"/>
              <a:cs typeface="West Coast Antics NF"/>
            </a:endParaRPr>
          </a:p>
        </p:txBody>
      </p:sp>
      <p:sp>
        <p:nvSpPr>
          <p:cNvPr id="9" name="Rectangle 8"/>
          <p:cNvSpPr/>
          <p:nvPr/>
        </p:nvSpPr>
        <p:spPr>
          <a:xfrm>
            <a:off x="3417293" y="3056799"/>
            <a:ext cx="1932529" cy="923330"/>
          </a:xfrm>
          <a:prstGeom prst="rect">
            <a:avLst/>
          </a:prstGeom>
        </p:spPr>
        <p:txBody>
          <a:bodyPr wrap="none">
            <a:spAutoFit/>
          </a:bodyPr>
          <a:lstStyle/>
          <a:p>
            <a:pPr algn="ctr"/>
            <a:r>
              <a:rPr lang="en-US" sz="5400" b="1" cap="none" spc="0" dirty="0" err="1" smtClean="0">
                <a:ln w="3175" cmpd="sng">
                  <a:solidFill>
                    <a:schemeClr val="tx2">
                      <a:lumMod val="90000"/>
                      <a:lumOff val="10000"/>
                    </a:schemeClr>
                  </a:solidFill>
                  <a:prstDash val="solid"/>
                </a:ln>
                <a:gradFill flip="none" rotWithShape="1">
                  <a:gsLst>
                    <a:gs pos="82000">
                      <a:srgbClr val="000000"/>
                    </a:gs>
                    <a:gs pos="34000">
                      <a:schemeClr val="accent1">
                        <a:lumMod val="20000"/>
                        <a:lumOff val="80000"/>
                      </a:schemeClr>
                    </a:gs>
                  </a:gsLst>
                  <a:lin ang="5400000" scaled="0"/>
                  <a:tileRect/>
                </a:gradFill>
                <a:effectLst>
                  <a:outerShdw blurRad="41275" dist="20320" dir="1800000" algn="tl" rotWithShape="0">
                    <a:schemeClr val="bg1">
                      <a:alpha val="40000"/>
                    </a:schemeClr>
                  </a:outerShdw>
                </a:effectLst>
                <a:latin typeface="West Coast Antics NF"/>
                <a:cs typeface="West Coast Antics NF"/>
              </a:rPr>
              <a:t>djust</a:t>
            </a:r>
            <a:endParaRPr lang="en-US" sz="5400" b="1" cap="none" spc="0" dirty="0">
              <a:ln w="3175" cmpd="sng">
                <a:solidFill>
                  <a:schemeClr val="tx2">
                    <a:lumMod val="90000"/>
                    <a:lumOff val="10000"/>
                  </a:schemeClr>
                </a:solidFill>
                <a:prstDash val="solid"/>
              </a:ln>
              <a:gradFill flip="none" rotWithShape="1">
                <a:gsLst>
                  <a:gs pos="82000">
                    <a:srgbClr val="000000"/>
                  </a:gs>
                  <a:gs pos="34000">
                    <a:schemeClr val="accent1">
                      <a:lumMod val="20000"/>
                      <a:lumOff val="80000"/>
                    </a:schemeClr>
                  </a:gs>
                </a:gsLst>
                <a:lin ang="5400000" scaled="0"/>
                <a:tileRect/>
              </a:gradFill>
              <a:effectLst>
                <a:outerShdw blurRad="41275" dist="20320" dir="1800000" algn="tl" rotWithShape="0">
                  <a:schemeClr val="bg1">
                    <a:alpha val="40000"/>
                  </a:schemeClr>
                </a:outerShdw>
              </a:effectLst>
              <a:latin typeface="West Coast Antics NF"/>
              <a:cs typeface="West Coast Antics NF"/>
            </a:endParaRPr>
          </a:p>
        </p:txBody>
      </p:sp>
      <p:sp>
        <p:nvSpPr>
          <p:cNvPr id="10" name="Rectangle 9"/>
          <p:cNvSpPr/>
          <p:nvPr/>
        </p:nvSpPr>
        <p:spPr>
          <a:xfrm>
            <a:off x="1925222" y="3753949"/>
            <a:ext cx="4903907" cy="923330"/>
          </a:xfrm>
          <a:prstGeom prst="rect">
            <a:avLst/>
          </a:prstGeom>
        </p:spPr>
        <p:txBody>
          <a:bodyPr wrap="none">
            <a:spAutoFit/>
          </a:bodyPr>
          <a:lstStyle/>
          <a:p>
            <a:pPr algn="ctr"/>
            <a:r>
              <a:rPr lang="en-US" sz="5400" b="1" cap="none" spc="0" dirty="0" err="1" smtClean="0">
                <a:ln w="3175" cmpd="sng">
                  <a:solidFill>
                    <a:schemeClr val="tx2">
                      <a:lumMod val="90000"/>
                      <a:lumOff val="10000"/>
                    </a:schemeClr>
                  </a:solidFill>
                  <a:prstDash val="solid"/>
                </a:ln>
                <a:gradFill flip="none" rotWithShape="1">
                  <a:gsLst>
                    <a:gs pos="82000">
                      <a:srgbClr val="000000"/>
                    </a:gs>
                    <a:gs pos="34000">
                      <a:schemeClr val="accent1">
                        <a:lumMod val="20000"/>
                        <a:lumOff val="80000"/>
                      </a:schemeClr>
                    </a:gs>
                  </a:gsLst>
                  <a:lin ang="5400000" scaled="0"/>
                  <a:tileRect/>
                </a:gradFill>
                <a:effectLst>
                  <a:outerShdw blurRad="41275" dist="20320" dir="1800000" algn="tl" rotWithShape="0">
                    <a:schemeClr val="bg1">
                      <a:alpha val="40000"/>
                    </a:schemeClr>
                  </a:outerShdw>
                </a:effectLst>
                <a:latin typeface="West Coast Antics NF"/>
                <a:cs typeface="West Coast Antics NF"/>
              </a:rPr>
              <a:t>etermination</a:t>
            </a:r>
            <a:endParaRPr lang="en-US" sz="5400" b="1" cap="none" spc="0" dirty="0">
              <a:ln w="3175" cmpd="sng">
                <a:solidFill>
                  <a:schemeClr val="tx2">
                    <a:lumMod val="90000"/>
                    <a:lumOff val="10000"/>
                  </a:schemeClr>
                </a:solidFill>
                <a:prstDash val="solid"/>
              </a:ln>
              <a:gradFill flip="none" rotWithShape="1">
                <a:gsLst>
                  <a:gs pos="82000">
                    <a:srgbClr val="000000"/>
                  </a:gs>
                  <a:gs pos="34000">
                    <a:schemeClr val="accent1">
                      <a:lumMod val="20000"/>
                      <a:lumOff val="80000"/>
                    </a:schemeClr>
                  </a:gs>
                </a:gsLst>
                <a:lin ang="5400000" scaled="0"/>
                <a:tileRect/>
              </a:gradFill>
              <a:effectLst>
                <a:outerShdw blurRad="41275" dist="20320" dir="1800000" algn="tl" rotWithShape="0">
                  <a:schemeClr val="bg1">
                    <a:alpha val="40000"/>
                  </a:schemeClr>
                </a:outerShdw>
              </a:effectLst>
              <a:latin typeface="West Coast Antics NF"/>
              <a:cs typeface="West Coast Antics NF"/>
            </a:endParaRPr>
          </a:p>
        </p:txBody>
      </p:sp>
      <p:sp>
        <p:nvSpPr>
          <p:cNvPr id="11" name="Rectangle 10"/>
          <p:cNvSpPr/>
          <p:nvPr/>
        </p:nvSpPr>
        <p:spPr>
          <a:xfrm>
            <a:off x="1966365" y="4409906"/>
            <a:ext cx="4942814" cy="923330"/>
          </a:xfrm>
          <a:prstGeom prst="rect">
            <a:avLst/>
          </a:prstGeom>
        </p:spPr>
        <p:txBody>
          <a:bodyPr wrap="none">
            <a:spAutoFit/>
          </a:bodyPr>
          <a:lstStyle/>
          <a:p>
            <a:pPr algn="ctr"/>
            <a:r>
              <a:rPr lang="en-US" sz="5400" b="1" cap="none" spc="0" dirty="0" err="1" smtClean="0">
                <a:ln w="3175" cmpd="sng">
                  <a:solidFill>
                    <a:schemeClr val="tx2">
                      <a:lumMod val="90000"/>
                      <a:lumOff val="10000"/>
                    </a:schemeClr>
                  </a:solidFill>
                  <a:prstDash val="solid"/>
                </a:ln>
                <a:gradFill flip="none" rotWithShape="1">
                  <a:gsLst>
                    <a:gs pos="82000">
                      <a:srgbClr val="000000"/>
                    </a:gs>
                    <a:gs pos="34000">
                      <a:schemeClr val="accent1">
                        <a:lumMod val="20000"/>
                        <a:lumOff val="80000"/>
                      </a:schemeClr>
                    </a:gs>
                  </a:gsLst>
                  <a:lin ang="5400000" scaled="0"/>
                  <a:tileRect/>
                </a:gradFill>
                <a:effectLst>
                  <a:outerShdw blurRad="41275" dist="20320" dir="1800000" algn="tl" rotWithShape="0">
                    <a:schemeClr val="bg1">
                      <a:alpha val="40000"/>
                    </a:schemeClr>
                  </a:outerShdw>
                </a:effectLst>
                <a:latin typeface="West Coast Antics NF"/>
                <a:cs typeface="West Coast Antics NF"/>
              </a:rPr>
              <a:t>ccountability</a:t>
            </a:r>
            <a:endParaRPr lang="en-US" sz="5400" b="1" cap="none" spc="0" dirty="0">
              <a:ln w="3175" cmpd="sng">
                <a:solidFill>
                  <a:schemeClr val="tx2">
                    <a:lumMod val="90000"/>
                    <a:lumOff val="10000"/>
                  </a:schemeClr>
                </a:solidFill>
                <a:prstDash val="solid"/>
              </a:ln>
              <a:gradFill flip="none" rotWithShape="1">
                <a:gsLst>
                  <a:gs pos="82000">
                    <a:srgbClr val="000000"/>
                  </a:gs>
                  <a:gs pos="34000">
                    <a:schemeClr val="accent1">
                      <a:lumMod val="20000"/>
                      <a:lumOff val="80000"/>
                    </a:schemeClr>
                  </a:gs>
                </a:gsLst>
                <a:lin ang="5400000" scaled="0"/>
                <a:tileRect/>
              </a:gradFill>
              <a:effectLst>
                <a:outerShdw blurRad="41275" dist="20320" dir="1800000" algn="tl" rotWithShape="0">
                  <a:schemeClr val="bg1">
                    <a:alpha val="40000"/>
                  </a:schemeClr>
                </a:outerShdw>
              </a:effectLst>
              <a:latin typeface="West Coast Antics NF"/>
              <a:cs typeface="West Coast Antics NF"/>
            </a:endParaRPr>
          </a:p>
        </p:txBody>
      </p:sp>
      <p:sp>
        <p:nvSpPr>
          <p:cNvPr id="12" name="Rectangle 11"/>
          <p:cNvSpPr/>
          <p:nvPr/>
        </p:nvSpPr>
        <p:spPr>
          <a:xfrm>
            <a:off x="2832514" y="5116757"/>
            <a:ext cx="4878259" cy="923330"/>
          </a:xfrm>
          <a:prstGeom prst="rect">
            <a:avLst/>
          </a:prstGeom>
        </p:spPr>
        <p:txBody>
          <a:bodyPr wrap="none">
            <a:spAutoFit/>
          </a:bodyPr>
          <a:lstStyle/>
          <a:p>
            <a:pPr algn="ctr"/>
            <a:r>
              <a:rPr lang="en-US" sz="5400" b="1" cap="none" spc="0" dirty="0" err="1" smtClean="0">
                <a:ln w="3175" cmpd="sng">
                  <a:solidFill>
                    <a:schemeClr val="tx2">
                      <a:lumMod val="90000"/>
                      <a:lumOff val="10000"/>
                    </a:schemeClr>
                  </a:solidFill>
                  <a:prstDash val="solid"/>
                </a:ln>
                <a:gradFill flip="none" rotWithShape="1">
                  <a:gsLst>
                    <a:gs pos="82000">
                      <a:srgbClr val="000000"/>
                    </a:gs>
                    <a:gs pos="34000">
                      <a:schemeClr val="accent1">
                        <a:lumMod val="20000"/>
                        <a:lumOff val="80000"/>
                      </a:schemeClr>
                    </a:gs>
                  </a:gsLst>
                  <a:lin ang="5400000" scaled="0"/>
                  <a:tileRect/>
                </a:gradFill>
                <a:effectLst>
                  <a:outerShdw blurRad="41275" dist="20320" dir="1800000" algn="tl" rotWithShape="0">
                    <a:schemeClr val="bg1">
                      <a:alpha val="40000"/>
                    </a:schemeClr>
                  </a:outerShdw>
                </a:effectLst>
                <a:latin typeface="West Coast Antics NF"/>
                <a:cs typeface="West Coast Antics NF"/>
              </a:rPr>
              <a:t>erserverance</a:t>
            </a:r>
            <a:endParaRPr lang="en-US" sz="5400" b="1" cap="none" spc="0" dirty="0">
              <a:ln w="3175" cmpd="sng">
                <a:solidFill>
                  <a:schemeClr val="tx2">
                    <a:lumMod val="90000"/>
                    <a:lumOff val="10000"/>
                  </a:schemeClr>
                </a:solidFill>
                <a:prstDash val="solid"/>
              </a:ln>
              <a:gradFill flip="none" rotWithShape="1">
                <a:gsLst>
                  <a:gs pos="82000">
                    <a:srgbClr val="000000"/>
                  </a:gs>
                  <a:gs pos="34000">
                    <a:schemeClr val="accent1">
                      <a:lumMod val="20000"/>
                      <a:lumOff val="80000"/>
                    </a:schemeClr>
                  </a:gs>
                </a:gsLst>
                <a:lin ang="5400000" scaled="0"/>
                <a:tileRect/>
              </a:gradFill>
              <a:effectLst>
                <a:outerShdw blurRad="41275" dist="20320" dir="1800000" algn="tl" rotWithShape="0">
                  <a:schemeClr val="bg1">
                    <a:alpha val="40000"/>
                  </a:schemeClr>
                </a:outerShdw>
              </a:effectLst>
              <a:latin typeface="West Coast Antics NF"/>
              <a:cs typeface="West Coast Antics NF"/>
            </a:endParaRPr>
          </a:p>
        </p:txBody>
      </p:sp>
      <p:sp>
        <p:nvSpPr>
          <p:cNvPr id="13" name="Rectangle 12"/>
          <p:cNvSpPr/>
          <p:nvPr/>
        </p:nvSpPr>
        <p:spPr>
          <a:xfrm>
            <a:off x="3811204" y="5824842"/>
            <a:ext cx="1672253" cy="923330"/>
          </a:xfrm>
          <a:prstGeom prst="rect">
            <a:avLst/>
          </a:prstGeom>
        </p:spPr>
        <p:txBody>
          <a:bodyPr wrap="none">
            <a:spAutoFit/>
          </a:bodyPr>
          <a:lstStyle/>
          <a:p>
            <a:pPr algn="ctr"/>
            <a:r>
              <a:rPr lang="en-US" sz="5400" b="1" cap="none" spc="0" dirty="0" smtClean="0">
                <a:ln w="3175" cmpd="sng">
                  <a:solidFill>
                    <a:schemeClr val="tx2">
                      <a:lumMod val="90000"/>
                      <a:lumOff val="10000"/>
                    </a:schemeClr>
                  </a:solidFill>
                  <a:prstDash val="solid"/>
                </a:ln>
                <a:gradFill flip="none" rotWithShape="1">
                  <a:gsLst>
                    <a:gs pos="82000">
                      <a:srgbClr val="000000"/>
                    </a:gs>
                    <a:gs pos="34000">
                      <a:schemeClr val="accent1">
                        <a:lumMod val="20000"/>
                        <a:lumOff val="80000"/>
                      </a:schemeClr>
                    </a:gs>
                  </a:gsLst>
                  <a:lin ang="5400000" scaled="0"/>
                  <a:tileRect/>
                </a:gradFill>
                <a:effectLst>
                  <a:outerShdw blurRad="41275" dist="20320" dir="1800000" algn="tl" rotWithShape="0">
                    <a:schemeClr val="bg1">
                      <a:alpha val="40000"/>
                    </a:schemeClr>
                  </a:outerShdw>
                </a:effectLst>
                <a:latin typeface="West Coast Antics NF"/>
                <a:cs typeface="West Coast Antics NF"/>
              </a:rPr>
              <a:t>rust</a:t>
            </a:r>
            <a:endParaRPr lang="en-US" sz="5400" b="1" cap="none" spc="0" dirty="0">
              <a:ln w="3175" cmpd="sng">
                <a:solidFill>
                  <a:schemeClr val="tx2">
                    <a:lumMod val="90000"/>
                    <a:lumOff val="10000"/>
                  </a:schemeClr>
                </a:solidFill>
                <a:prstDash val="solid"/>
              </a:ln>
              <a:gradFill flip="none" rotWithShape="1">
                <a:gsLst>
                  <a:gs pos="82000">
                    <a:srgbClr val="000000"/>
                  </a:gs>
                  <a:gs pos="34000">
                    <a:schemeClr val="accent1">
                      <a:lumMod val="20000"/>
                      <a:lumOff val="80000"/>
                    </a:schemeClr>
                  </a:gs>
                </a:gsLst>
                <a:lin ang="5400000" scaled="0"/>
                <a:tileRect/>
              </a:gradFill>
              <a:effectLst>
                <a:outerShdw blurRad="41275" dist="20320" dir="1800000" algn="tl" rotWithShape="0">
                  <a:schemeClr val="bg1">
                    <a:alpha val="40000"/>
                  </a:schemeClr>
                </a:outerShdw>
              </a:effectLst>
              <a:latin typeface="West Coast Antics NF"/>
              <a:cs typeface="West Coast Antics NF"/>
            </a:endParaRPr>
          </a:p>
        </p:txBody>
      </p:sp>
      <p:sp>
        <p:nvSpPr>
          <p:cNvPr id="15" name="Rectangle 14"/>
          <p:cNvSpPr/>
          <p:nvPr/>
        </p:nvSpPr>
        <p:spPr>
          <a:xfrm>
            <a:off x="2834609" y="3045877"/>
            <a:ext cx="748923" cy="923330"/>
          </a:xfrm>
          <a:prstGeom prst="rect">
            <a:avLst/>
          </a:prstGeom>
          <a:noFill/>
          <a:effectLst/>
        </p:spPr>
        <p:txBody>
          <a:bodyPr wrap="none" lIns="91440" tIns="45720" rIns="91440" bIns="45720">
            <a:spAutoFit/>
          </a:bodyPr>
          <a:lstStyle/>
          <a:p>
            <a:pPr algn="ctr"/>
            <a:r>
              <a:rPr lang="en-US" sz="5400" b="1" cap="none" spc="0" dirty="0" smtClean="0">
                <a:ln w="3175" cmpd="sng">
                  <a:solidFill>
                    <a:schemeClr val="tx2">
                      <a:lumMod val="90000"/>
                      <a:lumOff val="10000"/>
                    </a:schemeClr>
                  </a:solidFill>
                  <a:prstDash val="solid"/>
                </a:ln>
                <a:gradFill flip="none" rotWithShape="1">
                  <a:gsLst>
                    <a:gs pos="82000">
                      <a:srgbClr val="000000"/>
                    </a:gs>
                    <a:gs pos="34000">
                      <a:schemeClr val="accent1">
                        <a:lumMod val="20000"/>
                        <a:lumOff val="80000"/>
                      </a:schemeClr>
                    </a:gs>
                  </a:gsLst>
                  <a:lin ang="5400000" scaled="0"/>
                  <a:tileRect/>
                </a:gradFill>
                <a:effectLst>
                  <a:outerShdw blurRad="41275" dist="20320" dir="1800000" algn="tl" rotWithShape="0">
                    <a:schemeClr val="bg1">
                      <a:alpha val="40000"/>
                    </a:schemeClr>
                  </a:outerShdw>
                </a:effectLst>
                <a:latin typeface="West Coast Antics NF"/>
                <a:cs typeface="West Coast Antics NF"/>
              </a:rPr>
              <a:t>A</a:t>
            </a:r>
            <a:endParaRPr lang="en-US" sz="5400" b="1" cap="none" spc="0" dirty="0">
              <a:ln w="3175" cmpd="sng">
                <a:solidFill>
                  <a:schemeClr val="tx2">
                    <a:lumMod val="90000"/>
                    <a:lumOff val="10000"/>
                  </a:schemeClr>
                </a:solidFill>
                <a:prstDash val="solid"/>
              </a:ln>
              <a:gradFill flip="none" rotWithShape="1">
                <a:gsLst>
                  <a:gs pos="82000">
                    <a:srgbClr val="000000"/>
                  </a:gs>
                  <a:gs pos="34000">
                    <a:schemeClr val="accent1">
                      <a:lumMod val="20000"/>
                      <a:lumOff val="80000"/>
                    </a:schemeClr>
                  </a:gs>
                </a:gsLst>
                <a:lin ang="5400000" scaled="0"/>
                <a:tileRect/>
              </a:gradFill>
              <a:effectLst>
                <a:outerShdw blurRad="41275" dist="20320" dir="1800000" algn="tl" rotWithShape="0">
                  <a:schemeClr val="bg1">
                    <a:alpha val="40000"/>
                  </a:schemeClr>
                </a:outerShdw>
              </a:effectLst>
              <a:latin typeface="West Coast Antics NF"/>
              <a:cs typeface="West Coast Antics NF"/>
            </a:endParaRPr>
          </a:p>
        </p:txBody>
      </p:sp>
      <p:sp>
        <p:nvSpPr>
          <p:cNvPr id="16" name="Rectangle 15"/>
          <p:cNvSpPr/>
          <p:nvPr/>
        </p:nvSpPr>
        <p:spPr>
          <a:xfrm>
            <a:off x="1327349" y="3753949"/>
            <a:ext cx="771211" cy="923330"/>
          </a:xfrm>
          <a:prstGeom prst="rect">
            <a:avLst/>
          </a:prstGeom>
          <a:noFill/>
          <a:effectLst/>
        </p:spPr>
        <p:txBody>
          <a:bodyPr wrap="none" lIns="91440" tIns="45720" rIns="91440" bIns="45720">
            <a:spAutoFit/>
          </a:bodyPr>
          <a:lstStyle/>
          <a:p>
            <a:pPr algn="ctr"/>
            <a:r>
              <a:rPr lang="en-US" sz="5400" b="1" cap="none" spc="0" dirty="0" smtClean="0">
                <a:ln w="3175" cmpd="sng">
                  <a:solidFill>
                    <a:schemeClr val="tx2">
                      <a:lumMod val="90000"/>
                      <a:lumOff val="10000"/>
                    </a:schemeClr>
                  </a:solidFill>
                  <a:prstDash val="solid"/>
                </a:ln>
                <a:gradFill flip="none" rotWithShape="1">
                  <a:gsLst>
                    <a:gs pos="82000">
                      <a:srgbClr val="000000"/>
                    </a:gs>
                    <a:gs pos="34000">
                      <a:schemeClr val="accent1">
                        <a:lumMod val="20000"/>
                        <a:lumOff val="80000"/>
                      </a:schemeClr>
                    </a:gs>
                  </a:gsLst>
                  <a:lin ang="5400000" scaled="0"/>
                  <a:tileRect/>
                </a:gradFill>
                <a:effectLst>
                  <a:outerShdw blurRad="41275" dist="20320" dir="1800000" algn="tl" rotWithShape="0">
                    <a:schemeClr val="bg1">
                      <a:alpha val="40000"/>
                    </a:schemeClr>
                  </a:outerShdw>
                </a:effectLst>
                <a:latin typeface="West Coast Antics NF"/>
                <a:cs typeface="West Coast Antics NF"/>
              </a:rPr>
              <a:t>D</a:t>
            </a:r>
            <a:endParaRPr lang="en-US" sz="5400" b="1" cap="none" spc="0" dirty="0">
              <a:ln w="3175" cmpd="sng">
                <a:solidFill>
                  <a:schemeClr val="tx2">
                    <a:lumMod val="90000"/>
                    <a:lumOff val="10000"/>
                  </a:schemeClr>
                </a:solidFill>
                <a:prstDash val="solid"/>
              </a:ln>
              <a:gradFill flip="none" rotWithShape="1">
                <a:gsLst>
                  <a:gs pos="82000">
                    <a:srgbClr val="000000"/>
                  </a:gs>
                  <a:gs pos="34000">
                    <a:schemeClr val="accent1">
                      <a:lumMod val="20000"/>
                      <a:lumOff val="80000"/>
                    </a:schemeClr>
                  </a:gs>
                </a:gsLst>
                <a:lin ang="5400000" scaled="0"/>
                <a:tileRect/>
              </a:gradFill>
              <a:effectLst>
                <a:outerShdw blurRad="41275" dist="20320" dir="1800000" algn="tl" rotWithShape="0">
                  <a:schemeClr val="bg1">
                    <a:alpha val="40000"/>
                  </a:schemeClr>
                </a:outerShdw>
              </a:effectLst>
              <a:latin typeface="West Coast Antics NF"/>
              <a:cs typeface="West Coast Antics NF"/>
            </a:endParaRPr>
          </a:p>
        </p:txBody>
      </p:sp>
      <p:sp>
        <p:nvSpPr>
          <p:cNvPr id="17" name="Rectangle 16"/>
          <p:cNvSpPr/>
          <p:nvPr/>
        </p:nvSpPr>
        <p:spPr>
          <a:xfrm>
            <a:off x="1356018" y="4409906"/>
            <a:ext cx="748923" cy="923330"/>
          </a:xfrm>
          <a:prstGeom prst="rect">
            <a:avLst/>
          </a:prstGeom>
          <a:noFill/>
          <a:effectLst/>
        </p:spPr>
        <p:txBody>
          <a:bodyPr wrap="none" lIns="91440" tIns="45720" rIns="91440" bIns="45720">
            <a:spAutoFit/>
          </a:bodyPr>
          <a:lstStyle/>
          <a:p>
            <a:pPr algn="ctr"/>
            <a:r>
              <a:rPr lang="en-US" sz="5400" b="1" cap="none" spc="0" dirty="0" smtClean="0">
                <a:ln w="3175" cmpd="sng">
                  <a:solidFill>
                    <a:schemeClr val="tx2">
                      <a:lumMod val="90000"/>
                      <a:lumOff val="10000"/>
                    </a:schemeClr>
                  </a:solidFill>
                  <a:prstDash val="solid"/>
                </a:ln>
                <a:gradFill flip="none" rotWithShape="1">
                  <a:gsLst>
                    <a:gs pos="82000">
                      <a:srgbClr val="000000"/>
                    </a:gs>
                    <a:gs pos="34000">
                      <a:schemeClr val="accent1">
                        <a:lumMod val="20000"/>
                        <a:lumOff val="80000"/>
                      </a:schemeClr>
                    </a:gs>
                  </a:gsLst>
                  <a:lin ang="5400000" scaled="0"/>
                  <a:tileRect/>
                </a:gradFill>
                <a:effectLst>
                  <a:outerShdw blurRad="41275" dist="20320" dir="1800000" algn="tl" rotWithShape="0">
                    <a:schemeClr val="bg1">
                      <a:alpha val="40000"/>
                    </a:schemeClr>
                  </a:outerShdw>
                </a:effectLst>
                <a:latin typeface="West Coast Antics NF"/>
                <a:cs typeface="West Coast Antics NF"/>
              </a:rPr>
              <a:t>A</a:t>
            </a:r>
            <a:endParaRPr lang="en-US" sz="5400" b="1" cap="none" spc="0" dirty="0">
              <a:ln w="3175" cmpd="sng">
                <a:solidFill>
                  <a:schemeClr val="tx2">
                    <a:lumMod val="90000"/>
                    <a:lumOff val="10000"/>
                  </a:schemeClr>
                </a:solidFill>
                <a:prstDash val="solid"/>
              </a:ln>
              <a:gradFill flip="none" rotWithShape="1">
                <a:gsLst>
                  <a:gs pos="82000">
                    <a:srgbClr val="000000"/>
                  </a:gs>
                  <a:gs pos="34000">
                    <a:schemeClr val="accent1">
                      <a:lumMod val="20000"/>
                      <a:lumOff val="80000"/>
                    </a:schemeClr>
                  </a:gs>
                </a:gsLst>
                <a:lin ang="5400000" scaled="0"/>
                <a:tileRect/>
              </a:gradFill>
              <a:effectLst>
                <a:outerShdw blurRad="41275" dist="20320" dir="1800000" algn="tl" rotWithShape="0">
                  <a:schemeClr val="bg1">
                    <a:alpha val="40000"/>
                  </a:schemeClr>
                </a:outerShdw>
              </a:effectLst>
              <a:latin typeface="West Coast Antics NF"/>
              <a:cs typeface="West Coast Antics NF"/>
            </a:endParaRPr>
          </a:p>
        </p:txBody>
      </p:sp>
      <p:sp>
        <p:nvSpPr>
          <p:cNvPr id="18" name="Rectangle 17"/>
          <p:cNvSpPr/>
          <p:nvPr/>
        </p:nvSpPr>
        <p:spPr>
          <a:xfrm>
            <a:off x="2319147" y="5116757"/>
            <a:ext cx="753899" cy="923330"/>
          </a:xfrm>
          <a:prstGeom prst="rect">
            <a:avLst/>
          </a:prstGeom>
          <a:noFill/>
          <a:effectLst/>
        </p:spPr>
        <p:txBody>
          <a:bodyPr wrap="none" lIns="91440" tIns="45720" rIns="91440" bIns="45720">
            <a:spAutoFit/>
          </a:bodyPr>
          <a:lstStyle/>
          <a:p>
            <a:pPr algn="ctr"/>
            <a:r>
              <a:rPr lang="en-US" sz="5400" b="1" cap="none" spc="0" dirty="0" smtClean="0">
                <a:ln w="3175" cmpd="sng">
                  <a:solidFill>
                    <a:schemeClr val="tx2">
                      <a:lumMod val="90000"/>
                      <a:lumOff val="10000"/>
                    </a:schemeClr>
                  </a:solidFill>
                  <a:prstDash val="solid"/>
                </a:ln>
                <a:gradFill flip="none" rotWithShape="1">
                  <a:gsLst>
                    <a:gs pos="82000">
                      <a:srgbClr val="000000"/>
                    </a:gs>
                    <a:gs pos="34000">
                      <a:schemeClr val="accent1">
                        <a:lumMod val="20000"/>
                        <a:lumOff val="80000"/>
                      </a:schemeClr>
                    </a:gs>
                  </a:gsLst>
                  <a:lin ang="5400000" scaled="0"/>
                  <a:tileRect/>
                </a:gradFill>
                <a:effectLst>
                  <a:outerShdw blurRad="41275" dist="20320" dir="1800000" algn="tl" rotWithShape="0">
                    <a:schemeClr val="bg1">
                      <a:alpha val="40000"/>
                    </a:schemeClr>
                  </a:outerShdw>
                </a:effectLst>
                <a:latin typeface="West Coast Antics NF"/>
                <a:cs typeface="West Coast Antics NF"/>
              </a:rPr>
              <a:t>P</a:t>
            </a:r>
            <a:endParaRPr lang="en-US" sz="5400" b="1" cap="none" spc="0" dirty="0">
              <a:ln w="3175" cmpd="sng">
                <a:solidFill>
                  <a:schemeClr val="tx2">
                    <a:lumMod val="90000"/>
                    <a:lumOff val="10000"/>
                  </a:schemeClr>
                </a:solidFill>
                <a:prstDash val="solid"/>
              </a:ln>
              <a:gradFill flip="none" rotWithShape="1">
                <a:gsLst>
                  <a:gs pos="82000">
                    <a:srgbClr val="000000"/>
                  </a:gs>
                  <a:gs pos="34000">
                    <a:schemeClr val="accent1">
                      <a:lumMod val="20000"/>
                      <a:lumOff val="80000"/>
                    </a:schemeClr>
                  </a:gs>
                </a:gsLst>
                <a:lin ang="5400000" scaled="0"/>
                <a:tileRect/>
              </a:gradFill>
              <a:effectLst>
                <a:outerShdw blurRad="41275" dist="20320" dir="1800000" algn="tl" rotWithShape="0">
                  <a:schemeClr val="bg1">
                    <a:alpha val="40000"/>
                  </a:schemeClr>
                </a:outerShdw>
              </a:effectLst>
              <a:latin typeface="West Coast Antics NF"/>
              <a:cs typeface="West Coast Antics NF"/>
            </a:endParaRPr>
          </a:p>
        </p:txBody>
      </p:sp>
      <p:sp>
        <p:nvSpPr>
          <p:cNvPr id="19" name="Rectangle 18"/>
          <p:cNvSpPr/>
          <p:nvPr/>
        </p:nvSpPr>
        <p:spPr>
          <a:xfrm>
            <a:off x="3320071" y="5849446"/>
            <a:ext cx="748923" cy="923330"/>
          </a:xfrm>
          <a:prstGeom prst="rect">
            <a:avLst/>
          </a:prstGeom>
          <a:noFill/>
          <a:effectLst/>
        </p:spPr>
        <p:txBody>
          <a:bodyPr wrap="none" lIns="91440" tIns="45720" rIns="91440" bIns="45720">
            <a:spAutoFit/>
          </a:bodyPr>
          <a:lstStyle/>
          <a:p>
            <a:pPr algn="ctr"/>
            <a:r>
              <a:rPr lang="en-US" sz="5400" b="1" cap="none" spc="0" dirty="0" smtClean="0">
                <a:ln w="3175" cmpd="sng">
                  <a:solidFill>
                    <a:schemeClr val="tx2">
                      <a:lumMod val="90000"/>
                      <a:lumOff val="10000"/>
                    </a:schemeClr>
                  </a:solidFill>
                  <a:prstDash val="solid"/>
                </a:ln>
                <a:gradFill flip="none" rotWithShape="1">
                  <a:gsLst>
                    <a:gs pos="82000">
                      <a:srgbClr val="000000"/>
                    </a:gs>
                    <a:gs pos="34000">
                      <a:schemeClr val="accent1">
                        <a:lumMod val="20000"/>
                        <a:lumOff val="80000"/>
                      </a:schemeClr>
                    </a:gs>
                  </a:gsLst>
                  <a:lin ang="5400000" scaled="0"/>
                  <a:tileRect/>
                </a:gradFill>
                <a:effectLst>
                  <a:outerShdw blurRad="41275" dist="20320" dir="1800000" algn="tl" rotWithShape="0">
                    <a:schemeClr val="bg1">
                      <a:alpha val="40000"/>
                    </a:schemeClr>
                  </a:outerShdw>
                </a:effectLst>
                <a:latin typeface="West Coast Antics NF"/>
                <a:cs typeface="West Coast Antics NF"/>
              </a:rPr>
              <a:t>T</a:t>
            </a:r>
            <a:endParaRPr lang="en-US" sz="5400" b="1" cap="none" spc="0" dirty="0">
              <a:ln w="3175" cmpd="sng">
                <a:solidFill>
                  <a:schemeClr val="tx2">
                    <a:lumMod val="90000"/>
                    <a:lumOff val="10000"/>
                  </a:schemeClr>
                </a:solidFill>
                <a:prstDash val="solid"/>
              </a:ln>
              <a:gradFill flip="none" rotWithShape="1">
                <a:gsLst>
                  <a:gs pos="82000">
                    <a:srgbClr val="000000"/>
                  </a:gs>
                  <a:gs pos="34000">
                    <a:schemeClr val="accent1">
                      <a:lumMod val="20000"/>
                      <a:lumOff val="80000"/>
                    </a:schemeClr>
                  </a:gs>
                </a:gsLst>
                <a:lin ang="5400000" scaled="0"/>
                <a:tileRect/>
              </a:gradFill>
              <a:effectLst>
                <a:outerShdw blurRad="41275" dist="20320" dir="1800000" algn="tl" rotWithShape="0">
                  <a:schemeClr val="bg1">
                    <a:alpha val="40000"/>
                  </a:schemeClr>
                </a:outerShdw>
              </a:effectLst>
              <a:latin typeface="West Coast Antics NF"/>
              <a:cs typeface="West Coast Antics NF"/>
            </a:endParaRPr>
          </a:p>
        </p:txBody>
      </p:sp>
    </p:spTree>
    <p:extLst>
      <p:ext uri="{BB962C8B-B14F-4D97-AF65-F5344CB8AC3E}">
        <p14:creationId xmlns:p14="http://schemas.microsoft.com/office/powerpoint/2010/main" val="2257366472"/>
      </p:ext>
    </p:extLst>
  </p:cSld>
  <p:clrMapOvr>
    <a:masterClrMapping/>
  </p:clrMapOvr>
  <mc:AlternateContent xmlns:mc="http://schemas.openxmlformats.org/markup-compatibility/2006">
    <mc:Choice xmlns:p14="http://schemas.microsoft.com/office/powerpoint/2010/main" Requires="p14">
      <p:transition p14:dur="100" advClick="0" advTm="10000">
        <p:cut/>
      </p:transition>
    </mc:Choice>
    <mc:Fallback>
      <p:transition xmlns:p14="http://schemas.microsoft.com/office/powerpoint/2010/main" advClick="0" advTm="10000">
        <p:cu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afterEffect">
                                  <p:stCondLst>
                                    <p:cond delay="2000"/>
                                  </p:stCondLst>
                                  <p:childTnLst>
                                    <p:animMotion origin="layout" path="M -2.03402E-6 1.69558E-6 L -0.12201 -0.20172 " pathEditMode="relative" ptsTypes="AA">
                                      <p:cBhvr>
                                        <p:cTn id="6" dur="2000" fill="hold"/>
                                        <p:tgtEl>
                                          <p:spTgt spid="15"/>
                                        </p:tgtEl>
                                        <p:attrNameLst>
                                          <p:attrName>ppt_x</p:attrName>
                                          <p:attrName>ppt_y</p:attrName>
                                        </p:attrNameLst>
                                      </p:cBhvr>
                                    </p:animMotion>
                                  </p:childTnLst>
                                </p:cTn>
                              </p:par>
                            </p:childTnLst>
                          </p:cTn>
                        </p:par>
                        <p:par>
                          <p:cTn id="7" fill="hold">
                            <p:stCondLst>
                              <p:cond delay="4000"/>
                            </p:stCondLst>
                            <p:childTnLst>
                              <p:par>
                                <p:cTn id="8" presetID="0" presetClass="path" presetSubtype="0" accel="50000" decel="50000" fill="hold" grpId="0" nodeType="afterEffect">
                                  <p:stCondLst>
                                    <p:cond delay="0"/>
                                  </p:stCondLst>
                                  <p:childTnLst>
                                    <p:animMotion origin="layout" path="M -1.36758E-6 3.16447E-6 L 0.11993 -0.30488 " pathEditMode="relative" rAng="0" ptsTypes="AA">
                                      <p:cBhvr>
                                        <p:cTn id="9" dur="2000" fill="hold"/>
                                        <p:tgtEl>
                                          <p:spTgt spid="16"/>
                                        </p:tgtEl>
                                        <p:attrNameLst>
                                          <p:attrName>ppt_x</p:attrName>
                                          <p:attrName>ppt_y</p:attrName>
                                        </p:attrNameLst>
                                      </p:cBhvr>
                                      <p:rCtr x="5988" y="-15244"/>
                                    </p:animMotion>
                                  </p:childTnLst>
                                </p:cTn>
                              </p:par>
                            </p:childTnLst>
                          </p:cTn>
                        </p:par>
                        <p:par>
                          <p:cTn id="10" fill="hold">
                            <p:stCondLst>
                              <p:cond delay="6000"/>
                            </p:stCondLst>
                            <p:childTnLst>
                              <p:par>
                                <p:cTn id="11" presetID="0" presetClass="path" presetSubtype="0" accel="50000" decel="50000" fill="hold" grpId="0" nodeType="afterEffect">
                                  <p:stCondLst>
                                    <p:cond delay="0"/>
                                  </p:stCondLst>
                                  <p:childTnLst>
                                    <p:animMotion origin="layout" path="M -4.26935E-7 -3.66412E-6 L 0.1831 -0.40064 " pathEditMode="relative" rAng="0" ptsTypes="AA">
                                      <p:cBhvr>
                                        <p:cTn id="12" dur="2000" fill="hold"/>
                                        <p:tgtEl>
                                          <p:spTgt spid="17"/>
                                        </p:tgtEl>
                                        <p:attrNameLst>
                                          <p:attrName>ppt_x</p:attrName>
                                          <p:attrName>ppt_y</p:attrName>
                                        </p:attrNameLst>
                                      </p:cBhvr>
                                      <p:rCtr x="9146" y="-20032"/>
                                    </p:animMotion>
                                  </p:childTnLst>
                                </p:cTn>
                              </p:par>
                            </p:childTnLst>
                          </p:cTn>
                        </p:par>
                        <p:par>
                          <p:cTn id="13" fill="hold">
                            <p:stCondLst>
                              <p:cond delay="8000"/>
                            </p:stCondLst>
                            <p:childTnLst>
                              <p:par>
                                <p:cTn id="14" presetID="0" presetClass="path" presetSubtype="0" accel="50000" decel="50000" fill="hold" grpId="0" nodeType="afterEffect">
                                  <p:stCondLst>
                                    <p:cond delay="0"/>
                                  </p:stCondLst>
                                  <p:childTnLst>
                                    <p:animMotion origin="layout" path="M 0.00451 -1.43882E-6 L 0.15082 -0.50358 " pathEditMode="relative" rAng="0" ptsTypes="AA">
                                      <p:cBhvr>
                                        <p:cTn id="15" dur="2000" fill="hold"/>
                                        <p:tgtEl>
                                          <p:spTgt spid="18"/>
                                        </p:tgtEl>
                                        <p:attrNameLst>
                                          <p:attrName>ppt_x</p:attrName>
                                          <p:attrName>ppt_y</p:attrName>
                                        </p:attrNameLst>
                                      </p:cBhvr>
                                      <p:rCtr x="7306" y="-25191"/>
                                    </p:animMotion>
                                  </p:childTnLst>
                                </p:cTn>
                              </p:par>
                            </p:childTnLst>
                          </p:cTn>
                        </p:par>
                        <p:par>
                          <p:cTn id="16" fill="hold">
                            <p:stCondLst>
                              <p:cond delay="10000"/>
                            </p:stCondLst>
                            <p:childTnLst>
                              <p:par>
                                <p:cTn id="17" presetID="0" presetClass="path" presetSubtype="0" accel="50000" decel="50000" fill="hold" grpId="0" nodeType="afterEffect">
                                  <p:stCondLst>
                                    <p:cond delay="0"/>
                                  </p:stCondLst>
                                  <p:childTnLst>
                                    <p:animMotion origin="layout" path="M -2.82888E-6 -3.46981E-7 L 0.10795 -0.61022 " pathEditMode="relative" rAng="0" ptsTypes="AA">
                                      <p:cBhvr>
                                        <p:cTn id="18" dur="2000" fill="hold"/>
                                        <p:tgtEl>
                                          <p:spTgt spid="19"/>
                                        </p:tgtEl>
                                        <p:attrNameLst>
                                          <p:attrName>ppt_x</p:attrName>
                                          <p:attrName>ppt_y</p:attrName>
                                        </p:attrNameLst>
                                      </p:cBhvr>
                                      <p:rCtr x="5397" y="-3051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83009" y="521588"/>
            <a:ext cx="3275256" cy="1200329"/>
          </a:xfrm>
          <a:prstGeom prst="rect">
            <a:avLst/>
          </a:prstGeom>
          <a:noFill/>
          <a:effectLst/>
        </p:spPr>
        <p:txBody>
          <a:bodyPr wrap="none" lIns="91440" tIns="45720" rIns="91440" bIns="45720">
            <a:spAutoFit/>
          </a:bodyPr>
          <a:lstStyle/>
          <a:p>
            <a:pPr algn="ctr"/>
            <a:r>
              <a:rPr lang="en-US" sz="7200" b="1" cap="none" spc="0" dirty="0" smtClean="0">
                <a:ln w="3175" cmpd="sng">
                  <a:solidFill>
                    <a:schemeClr val="tx2">
                      <a:lumMod val="90000"/>
                      <a:lumOff val="10000"/>
                    </a:schemeClr>
                  </a:solidFill>
                  <a:prstDash val="solid"/>
                </a:ln>
                <a:gradFill flip="none" rotWithShape="1">
                  <a:gsLst>
                    <a:gs pos="82000">
                      <a:srgbClr val="000000"/>
                    </a:gs>
                    <a:gs pos="34000">
                      <a:schemeClr val="accent1">
                        <a:lumMod val="20000"/>
                        <a:lumOff val="80000"/>
                      </a:schemeClr>
                    </a:gs>
                  </a:gsLst>
                  <a:lin ang="5400000" scaled="0"/>
                  <a:tileRect/>
                </a:gradFill>
                <a:effectLst>
                  <a:outerShdw blurRad="41275" dist="20320" dir="1800000" algn="tl" rotWithShape="0">
                    <a:schemeClr val="bg1">
                      <a:alpha val="40000"/>
                    </a:schemeClr>
                  </a:outerShdw>
                </a:effectLst>
                <a:latin typeface="West Coast Antics NF"/>
                <a:cs typeface="West Coast Antics NF"/>
              </a:rPr>
              <a:t>Adjust</a:t>
            </a:r>
            <a:endParaRPr lang="en-US" sz="7200" b="1" cap="none" spc="0" dirty="0">
              <a:ln w="3175" cmpd="sng">
                <a:solidFill>
                  <a:schemeClr val="tx2">
                    <a:lumMod val="90000"/>
                    <a:lumOff val="10000"/>
                  </a:schemeClr>
                </a:solidFill>
                <a:prstDash val="solid"/>
              </a:ln>
              <a:gradFill flip="none" rotWithShape="1">
                <a:gsLst>
                  <a:gs pos="82000">
                    <a:srgbClr val="000000"/>
                  </a:gs>
                  <a:gs pos="34000">
                    <a:schemeClr val="accent1">
                      <a:lumMod val="20000"/>
                      <a:lumOff val="80000"/>
                    </a:schemeClr>
                  </a:gs>
                </a:gsLst>
                <a:lin ang="5400000" scaled="0"/>
                <a:tileRect/>
              </a:gradFill>
              <a:effectLst>
                <a:outerShdw blurRad="41275" dist="20320" dir="1800000" algn="tl" rotWithShape="0">
                  <a:schemeClr val="bg1">
                    <a:alpha val="40000"/>
                  </a:schemeClr>
                </a:outerShdw>
              </a:effectLst>
              <a:latin typeface="West Coast Antics NF"/>
              <a:cs typeface="West Coast Antics NF"/>
            </a:endParaRPr>
          </a:p>
        </p:txBody>
      </p:sp>
      <p:sp>
        <p:nvSpPr>
          <p:cNvPr id="3" name="Rectangle 2"/>
          <p:cNvSpPr/>
          <p:nvPr/>
        </p:nvSpPr>
        <p:spPr>
          <a:xfrm>
            <a:off x="1873089" y="5199220"/>
            <a:ext cx="5798762" cy="1477328"/>
          </a:xfrm>
          <a:prstGeom prst="rect">
            <a:avLst/>
          </a:prstGeom>
        </p:spPr>
        <p:txBody>
          <a:bodyPr wrap="square">
            <a:spAutoFit/>
          </a:bodyPr>
          <a:lstStyle/>
          <a:p>
            <a:pPr algn="ctr"/>
            <a:r>
              <a:rPr lang="en-US" dirty="0" smtClean="0"/>
              <a:t>Adjust to being different.</a:t>
            </a:r>
          </a:p>
          <a:p>
            <a:pPr algn="ctr"/>
            <a:r>
              <a:rPr lang="en-US" dirty="0" smtClean="0"/>
              <a:t>Do things in new ways…it takes risk.</a:t>
            </a:r>
          </a:p>
          <a:p>
            <a:pPr algn="ctr"/>
            <a:endParaRPr lang="en-US" dirty="0" smtClean="0"/>
          </a:p>
          <a:p>
            <a:pPr algn="ctr"/>
            <a:r>
              <a:rPr lang="en-US" dirty="0" smtClean="0"/>
              <a:t>“What’s </a:t>
            </a:r>
            <a:r>
              <a:rPr lang="en-US" dirty="0" smtClean="0"/>
              <a:t>taken away once, is given back </a:t>
            </a:r>
            <a:r>
              <a:rPr lang="en-US" dirty="0" smtClean="0"/>
              <a:t>twice.”</a:t>
            </a:r>
            <a:endParaRPr lang="en-US" dirty="0" smtClean="0"/>
          </a:p>
          <a:p>
            <a:endParaRPr lang="en-US" dirty="0"/>
          </a:p>
        </p:txBody>
      </p:sp>
      <p:pic>
        <p:nvPicPr>
          <p:cNvPr id="5" name="Picture 4"/>
          <p:cNvPicPr>
            <a:picLocks noChangeAspect="1"/>
          </p:cNvPicPr>
          <p:nvPr/>
        </p:nvPicPr>
        <p:blipFill>
          <a:blip r:embed="rId3"/>
          <a:stretch>
            <a:fillRect/>
          </a:stretch>
        </p:blipFill>
        <p:spPr>
          <a:xfrm>
            <a:off x="2358571" y="1554732"/>
            <a:ext cx="4671821" cy="3778501"/>
          </a:xfrm>
          <a:prstGeom prst="rect">
            <a:avLst/>
          </a:prstGeom>
        </p:spPr>
      </p:pic>
    </p:spTree>
    <p:extLst>
      <p:ext uri="{BB962C8B-B14F-4D97-AF65-F5344CB8AC3E}">
        <p14:creationId xmlns:p14="http://schemas.microsoft.com/office/powerpoint/2010/main" val="1334210893"/>
      </p:ext>
    </p:extLst>
  </p:cSld>
  <p:clrMapOvr>
    <a:masterClrMapping/>
  </p:clrMapOvr>
  <mc:AlternateContent xmlns:mc="http://schemas.openxmlformats.org/markup-compatibility/2006">
    <mc:Choice xmlns:p14="http://schemas.microsoft.com/office/powerpoint/2010/main" Requires="p14">
      <p:transition p14:dur="100" advClick="0" advTm="7000">
        <p:cut/>
      </p:transition>
    </mc:Choice>
    <mc:Fallback>
      <p:transition xmlns:p14="http://schemas.microsoft.com/office/powerpoint/2010/main" advClick="0" advTm="7000">
        <p:cut/>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96196" y="5458511"/>
            <a:ext cx="4572000" cy="369332"/>
          </a:xfrm>
          <a:prstGeom prst="rect">
            <a:avLst/>
          </a:prstGeom>
        </p:spPr>
        <p:txBody>
          <a:bodyPr>
            <a:spAutoFit/>
          </a:bodyPr>
          <a:lstStyle/>
          <a:p>
            <a:endParaRPr lang="en-US" dirty="0"/>
          </a:p>
        </p:txBody>
      </p:sp>
      <p:sp>
        <p:nvSpPr>
          <p:cNvPr id="3" name="Rectangle 2"/>
          <p:cNvSpPr/>
          <p:nvPr/>
        </p:nvSpPr>
        <p:spPr>
          <a:xfrm>
            <a:off x="1001703" y="521588"/>
            <a:ext cx="7237879" cy="1200329"/>
          </a:xfrm>
          <a:prstGeom prst="rect">
            <a:avLst/>
          </a:prstGeom>
          <a:noFill/>
          <a:effectLst/>
        </p:spPr>
        <p:txBody>
          <a:bodyPr wrap="none" lIns="91440" tIns="45720" rIns="91440" bIns="45720">
            <a:spAutoFit/>
          </a:bodyPr>
          <a:lstStyle/>
          <a:p>
            <a:pPr algn="ctr"/>
            <a:r>
              <a:rPr lang="en-US" sz="7200" b="1" cap="none" spc="0" dirty="0" smtClean="0">
                <a:ln w="3175" cmpd="sng">
                  <a:solidFill>
                    <a:schemeClr val="tx2">
                      <a:lumMod val="90000"/>
                      <a:lumOff val="10000"/>
                    </a:schemeClr>
                  </a:solidFill>
                  <a:prstDash val="solid"/>
                </a:ln>
                <a:gradFill flip="none" rotWithShape="1">
                  <a:gsLst>
                    <a:gs pos="82000">
                      <a:srgbClr val="000000"/>
                    </a:gs>
                    <a:gs pos="34000">
                      <a:schemeClr val="accent1">
                        <a:lumMod val="20000"/>
                        <a:lumOff val="80000"/>
                      </a:schemeClr>
                    </a:gs>
                  </a:gsLst>
                  <a:lin ang="5400000" scaled="0"/>
                  <a:tileRect/>
                </a:gradFill>
                <a:effectLst>
                  <a:outerShdw blurRad="41275" dist="20320" dir="1800000" algn="tl" rotWithShape="0">
                    <a:schemeClr val="bg1">
                      <a:alpha val="40000"/>
                    </a:schemeClr>
                  </a:outerShdw>
                </a:effectLst>
                <a:latin typeface="West Coast Antics NF"/>
                <a:cs typeface="West Coast Antics NF"/>
              </a:rPr>
              <a:t>Determination</a:t>
            </a:r>
            <a:endParaRPr lang="en-US" sz="7200" b="1" cap="none" spc="0" dirty="0">
              <a:ln w="3175" cmpd="sng">
                <a:solidFill>
                  <a:schemeClr val="tx2">
                    <a:lumMod val="90000"/>
                    <a:lumOff val="10000"/>
                  </a:schemeClr>
                </a:solidFill>
                <a:prstDash val="solid"/>
              </a:ln>
              <a:gradFill flip="none" rotWithShape="1">
                <a:gsLst>
                  <a:gs pos="82000">
                    <a:srgbClr val="000000"/>
                  </a:gs>
                  <a:gs pos="34000">
                    <a:schemeClr val="accent1">
                      <a:lumMod val="20000"/>
                      <a:lumOff val="80000"/>
                    </a:schemeClr>
                  </a:gs>
                </a:gsLst>
                <a:lin ang="5400000" scaled="0"/>
                <a:tileRect/>
              </a:gradFill>
              <a:effectLst>
                <a:outerShdw blurRad="41275" dist="20320" dir="1800000" algn="tl" rotWithShape="0">
                  <a:schemeClr val="bg1">
                    <a:alpha val="40000"/>
                  </a:schemeClr>
                </a:outerShdw>
              </a:effectLst>
              <a:latin typeface="West Coast Antics NF"/>
              <a:cs typeface="West Coast Antics NF"/>
            </a:endParaRPr>
          </a:p>
        </p:txBody>
      </p:sp>
      <p:sp>
        <p:nvSpPr>
          <p:cNvPr id="6" name="Rectangle 5"/>
          <p:cNvSpPr/>
          <p:nvPr/>
        </p:nvSpPr>
        <p:spPr>
          <a:xfrm>
            <a:off x="2067903" y="5227678"/>
            <a:ext cx="5296047" cy="1200329"/>
          </a:xfrm>
          <a:prstGeom prst="rect">
            <a:avLst/>
          </a:prstGeom>
        </p:spPr>
        <p:txBody>
          <a:bodyPr wrap="square">
            <a:spAutoFit/>
          </a:bodyPr>
          <a:lstStyle/>
          <a:p>
            <a:pPr algn="ctr"/>
            <a:r>
              <a:rPr lang="en-US" dirty="0" smtClean="0"/>
              <a:t>Be true to yourself.</a:t>
            </a:r>
          </a:p>
          <a:p>
            <a:pPr algn="ctr"/>
            <a:r>
              <a:rPr lang="en-US" dirty="0" smtClean="0"/>
              <a:t>Not be swayed.</a:t>
            </a:r>
          </a:p>
          <a:p>
            <a:pPr algn="ctr"/>
            <a:r>
              <a:rPr lang="en-US" dirty="0" smtClean="0"/>
              <a:t>The only limits </a:t>
            </a:r>
            <a:r>
              <a:rPr lang="en-US" dirty="0" smtClean="0"/>
              <a:t>are only ones you put on yourself.</a:t>
            </a:r>
          </a:p>
        </p:txBody>
      </p:sp>
      <p:pic>
        <p:nvPicPr>
          <p:cNvPr id="7" name="Picture 6"/>
          <p:cNvPicPr>
            <a:picLocks noChangeAspect="1"/>
          </p:cNvPicPr>
          <p:nvPr/>
        </p:nvPicPr>
        <p:blipFill>
          <a:blip r:embed="rId3"/>
          <a:stretch>
            <a:fillRect/>
          </a:stretch>
        </p:blipFill>
        <p:spPr>
          <a:xfrm>
            <a:off x="2973609" y="1548378"/>
            <a:ext cx="3556000" cy="3556000"/>
          </a:xfrm>
          <a:prstGeom prst="rect">
            <a:avLst/>
          </a:prstGeom>
        </p:spPr>
      </p:pic>
    </p:spTree>
    <p:extLst>
      <p:ext uri="{BB962C8B-B14F-4D97-AF65-F5344CB8AC3E}">
        <p14:creationId xmlns:p14="http://schemas.microsoft.com/office/powerpoint/2010/main" val="1378600495"/>
      </p:ext>
    </p:extLst>
  </p:cSld>
  <p:clrMapOvr>
    <a:masterClrMapping/>
  </p:clrMapOvr>
  <mc:AlternateContent xmlns:mc="http://schemas.openxmlformats.org/markup-compatibility/2006">
    <mc:Choice xmlns:p14="http://schemas.microsoft.com/office/powerpoint/2010/main" Requires="p14">
      <p:transition p14:dur="100" advClick="0" advTm="7000">
        <p:cut/>
      </p:transition>
    </mc:Choice>
    <mc:Fallback>
      <p:transition xmlns:p14="http://schemas.microsoft.com/office/powerpoint/2010/main" advClick="0" advTm="7000">
        <p:cut/>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81342" y="521588"/>
            <a:ext cx="7278607" cy="1200329"/>
          </a:xfrm>
          <a:prstGeom prst="rect">
            <a:avLst/>
          </a:prstGeom>
          <a:noFill/>
          <a:effectLst/>
        </p:spPr>
        <p:txBody>
          <a:bodyPr wrap="none" lIns="91440" tIns="45720" rIns="91440" bIns="45720">
            <a:spAutoFit/>
          </a:bodyPr>
          <a:lstStyle/>
          <a:p>
            <a:pPr algn="ctr"/>
            <a:r>
              <a:rPr lang="en-US" sz="7200" b="1" cap="none" spc="0" dirty="0" smtClean="0">
                <a:ln w="3175" cmpd="sng">
                  <a:solidFill>
                    <a:schemeClr val="tx2">
                      <a:lumMod val="90000"/>
                      <a:lumOff val="10000"/>
                    </a:schemeClr>
                  </a:solidFill>
                  <a:prstDash val="solid"/>
                </a:ln>
                <a:gradFill flip="none" rotWithShape="1">
                  <a:gsLst>
                    <a:gs pos="82000">
                      <a:srgbClr val="000000"/>
                    </a:gs>
                    <a:gs pos="34000">
                      <a:schemeClr val="accent1">
                        <a:lumMod val="20000"/>
                        <a:lumOff val="80000"/>
                      </a:schemeClr>
                    </a:gs>
                  </a:gsLst>
                  <a:lin ang="5400000" scaled="0"/>
                  <a:tileRect/>
                </a:gradFill>
                <a:effectLst>
                  <a:outerShdw blurRad="41275" dist="20320" dir="1800000" algn="tl" rotWithShape="0">
                    <a:schemeClr val="bg1">
                      <a:alpha val="40000"/>
                    </a:schemeClr>
                  </a:outerShdw>
                </a:effectLst>
                <a:latin typeface="West Coast Antics NF"/>
                <a:cs typeface="West Coast Antics NF"/>
              </a:rPr>
              <a:t>Accountability</a:t>
            </a:r>
            <a:endParaRPr lang="en-US" sz="7200" b="1" cap="none" spc="0" dirty="0">
              <a:ln w="3175" cmpd="sng">
                <a:solidFill>
                  <a:schemeClr val="tx2">
                    <a:lumMod val="90000"/>
                    <a:lumOff val="10000"/>
                  </a:schemeClr>
                </a:solidFill>
                <a:prstDash val="solid"/>
              </a:ln>
              <a:gradFill flip="none" rotWithShape="1">
                <a:gsLst>
                  <a:gs pos="82000">
                    <a:srgbClr val="000000"/>
                  </a:gs>
                  <a:gs pos="34000">
                    <a:schemeClr val="accent1">
                      <a:lumMod val="20000"/>
                      <a:lumOff val="80000"/>
                    </a:schemeClr>
                  </a:gs>
                </a:gsLst>
                <a:lin ang="5400000" scaled="0"/>
                <a:tileRect/>
              </a:gradFill>
              <a:effectLst>
                <a:outerShdw blurRad="41275" dist="20320" dir="1800000" algn="tl" rotWithShape="0">
                  <a:schemeClr val="bg1">
                    <a:alpha val="40000"/>
                  </a:schemeClr>
                </a:outerShdw>
              </a:effectLst>
              <a:latin typeface="West Coast Antics NF"/>
              <a:cs typeface="West Coast Antics NF"/>
            </a:endParaRPr>
          </a:p>
        </p:txBody>
      </p:sp>
      <p:sp>
        <p:nvSpPr>
          <p:cNvPr id="3" name="Rectangle 2"/>
          <p:cNvSpPr/>
          <p:nvPr/>
        </p:nvSpPr>
        <p:spPr>
          <a:xfrm>
            <a:off x="-271819" y="4942526"/>
            <a:ext cx="4572000" cy="1754327"/>
          </a:xfrm>
          <a:prstGeom prst="rect">
            <a:avLst/>
          </a:prstGeom>
        </p:spPr>
        <p:txBody>
          <a:bodyPr>
            <a:spAutoFit/>
          </a:bodyPr>
          <a:lstStyle/>
          <a:p>
            <a:pPr algn="ctr"/>
            <a:r>
              <a:rPr lang="en-US" dirty="0" smtClean="0"/>
              <a:t>Be Accountable to others…</a:t>
            </a:r>
          </a:p>
          <a:p>
            <a:pPr algn="ctr"/>
            <a:r>
              <a:rPr lang="en-US" dirty="0" smtClean="0"/>
              <a:t>Always bring the best of </a:t>
            </a:r>
          </a:p>
          <a:p>
            <a:pPr algn="ctr"/>
            <a:r>
              <a:rPr lang="en-US" dirty="0" smtClean="0"/>
              <a:t>Yourself.</a:t>
            </a:r>
          </a:p>
          <a:p>
            <a:pPr algn="ctr"/>
            <a:r>
              <a:rPr lang="en-US" dirty="0" smtClean="0"/>
              <a:t>“You </a:t>
            </a:r>
            <a:r>
              <a:rPr lang="en-US" dirty="0" smtClean="0"/>
              <a:t>can either be a fountain,</a:t>
            </a:r>
          </a:p>
          <a:p>
            <a:pPr algn="ctr"/>
            <a:r>
              <a:rPr lang="en-US" dirty="0"/>
              <a:t>o</a:t>
            </a:r>
            <a:r>
              <a:rPr lang="en-US" dirty="0" smtClean="0"/>
              <a:t>r a drain for others</a:t>
            </a:r>
            <a:r>
              <a:rPr lang="en-US" dirty="0" smtClean="0"/>
              <a:t>.”  </a:t>
            </a:r>
            <a:endParaRPr lang="en-US" dirty="0" smtClean="0"/>
          </a:p>
          <a:p>
            <a:endParaRPr lang="en-US" dirty="0"/>
          </a:p>
        </p:txBody>
      </p:sp>
      <p:sp>
        <p:nvSpPr>
          <p:cNvPr id="4" name="Rectangle 3"/>
          <p:cNvSpPr/>
          <p:nvPr/>
        </p:nvSpPr>
        <p:spPr>
          <a:xfrm>
            <a:off x="5198225" y="4942526"/>
            <a:ext cx="3574892" cy="1477328"/>
          </a:xfrm>
          <a:prstGeom prst="rect">
            <a:avLst/>
          </a:prstGeom>
        </p:spPr>
        <p:txBody>
          <a:bodyPr wrap="square">
            <a:spAutoFit/>
          </a:bodyPr>
          <a:lstStyle/>
          <a:p>
            <a:pPr algn="ctr"/>
            <a:r>
              <a:rPr lang="en-US" dirty="0" smtClean="0"/>
              <a:t>Be Accountable to yourself…</a:t>
            </a:r>
          </a:p>
          <a:p>
            <a:pPr algn="ctr"/>
            <a:r>
              <a:rPr lang="en-US" dirty="0" smtClean="0"/>
              <a:t>You have an obligation to make the most of your abilities.</a:t>
            </a:r>
          </a:p>
          <a:p>
            <a:pPr algn="ctr"/>
            <a:r>
              <a:rPr lang="en-US" dirty="0" smtClean="0"/>
              <a:t>Always try - </a:t>
            </a:r>
            <a:r>
              <a:rPr lang="en-US" dirty="0" smtClean="0"/>
              <a:t>take risks</a:t>
            </a:r>
            <a:r>
              <a:rPr lang="en-US" dirty="0" smtClean="0"/>
              <a:t>.</a:t>
            </a:r>
          </a:p>
          <a:p>
            <a:pPr algn="ctr"/>
            <a:r>
              <a:rPr lang="en-US" dirty="0" smtClean="0"/>
              <a:t>“Get in </a:t>
            </a:r>
            <a:r>
              <a:rPr lang="en-US" dirty="0"/>
              <a:t>the </a:t>
            </a:r>
            <a:r>
              <a:rPr lang="en-US" dirty="0" smtClean="0"/>
              <a:t>game!”</a:t>
            </a:r>
            <a:endParaRPr lang="en-US" dirty="0"/>
          </a:p>
        </p:txBody>
      </p:sp>
      <p:pic>
        <p:nvPicPr>
          <p:cNvPr id="5" name="Picture 4"/>
          <p:cNvPicPr>
            <a:picLocks noChangeAspect="1"/>
          </p:cNvPicPr>
          <p:nvPr/>
        </p:nvPicPr>
        <p:blipFill>
          <a:blip r:embed="rId3"/>
          <a:stretch>
            <a:fillRect/>
          </a:stretch>
        </p:blipFill>
        <p:spPr>
          <a:xfrm>
            <a:off x="2896658" y="1527227"/>
            <a:ext cx="3415299" cy="3415299"/>
          </a:xfrm>
          <a:prstGeom prst="rect">
            <a:avLst/>
          </a:prstGeom>
        </p:spPr>
      </p:pic>
    </p:spTree>
    <p:extLst>
      <p:ext uri="{BB962C8B-B14F-4D97-AF65-F5344CB8AC3E}">
        <p14:creationId xmlns:p14="http://schemas.microsoft.com/office/powerpoint/2010/main" val="1281310104"/>
      </p:ext>
    </p:extLst>
  </p:cSld>
  <p:clrMapOvr>
    <a:masterClrMapping/>
  </p:clrMapOvr>
  <mc:AlternateContent xmlns:mc="http://schemas.openxmlformats.org/markup-compatibility/2006">
    <mc:Choice xmlns:p14="http://schemas.microsoft.com/office/powerpoint/2010/main" Requires="p14">
      <p:transition p14:dur="100" advClick="0" advTm="8000">
        <p:cut/>
      </p:transition>
    </mc:Choice>
    <mc:Fallback>
      <p:transition xmlns:p14="http://schemas.microsoft.com/office/powerpoint/2010/main" advClick="0" advTm="8000">
        <p:cut/>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4906" y="521588"/>
            <a:ext cx="7111486" cy="1200329"/>
          </a:xfrm>
          <a:prstGeom prst="rect">
            <a:avLst/>
          </a:prstGeom>
          <a:noFill/>
          <a:effectLst/>
        </p:spPr>
        <p:txBody>
          <a:bodyPr wrap="none" lIns="91440" tIns="45720" rIns="91440" bIns="45720">
            <a:spAutoFit/>
          </a:bodyPr>
          <a:lstStyle/>
          <a:p>
            <a:pPr algn="ctr"/>
            <a:r>
              <a:rPr lang="en-US" sz="7200" b="1" cap="none" spc="0" dirty="0" err="1" smtClean="0">
                <a:ln w="3175" cmpd="sng">
                  <a:solidFill>
                    <a:schemeClr val="tx2">
                      <a:lumMod val="90000"/>
                      <a:lumOff val="10000"/>
                    </a:schemeClr>
                  </a:solidFill>
                  <a:prstDash val="solid"/>
                </a:ln>
                <a:gradFill flip="none" rotWithShape="1">
                  <a:gsLst>
                    <a:gs pos="82000">
                      <a:srgbClr val="000000"/>
                    </a:gs>
                    <a:gs pos="34000">
                      <a:schemeClr val="accent1">
                        <a:lumMod val="20000"/>
                        <a:lumOff val="80000"/>
                      </a:schemeClr>
                    </a:gs>
                  </a:gsLst>
                  <a:lin ang="5400000" scaled="0"/>
                  <a:tileRect/>
                </a:gradFill>
                <a:effectLst>
                  <a:outerShdw blurRad="41275" dist="20320" dir="1800000" algn="tl" rotWithShape="0">
                    <a:schemeClr val="bg1">
                      <a:alpha val="40000"/>
                    </a:schemeClr>
                  </a:outerShdw>
                </a:effectLst>
                <a:latin typeface="West Coast Antics NF"/>
                <a:cs typeface="West Coast Antics NF"/>
              </a:rPr>
              <a:t>Perserverance</a:t>
            </a:r>
            <a:endParaRPr lang="en-US" sz="7200" b="1" cap="none" spc="0" dirty="0">
              <a:ln w="3175" cmpd="sng">
                <a:solidFill>
                  <a:schemeClr val="tx2">
                    <a:lumMod val="90000"/>
                    <a:lumOff val="10000"/>
                  </a:schemeClr>
                </a:solidFill>
                <a:prstDash val="solid"/>
              </a:ln>
              <a:gradFill flip="none" rotWithShape="1">
                <a:gsLst>
                  <a:gs pos="82000">
                    <a:srgbClr val="000000"/>
                  </a:gs>
                  <a:gs pos="34000">
                    <a:schemeClr val="accent1">
                      <a:lumMod val="20000"/>
                      <a:lumOff val="80000"/>
                    </a:schemeClr>
                  </a:gs>
                </a:gsLst>
                <a:lin ang="5400000" scaled="0"/>
                <a:tileRect/>
              </a:gradFill>
              <a:effectLst>
                <a:outerShdw blurRad="41275" dist="20320" dir="1800000" algn="tl" rotWithShape="0">
                  <a:schemeClr val="bg1">
                    <a:alpha val="40000"/>
                  </a:schemeClr>
                </a:outerShdw>
              </a:effectLst>
              <a:latin typeface="West Coast Antics NF"/>
              <a:cs typeface="West Coast Antics NF"/>
            </a:endParaRPr>
          </a:p>
        </p:txBody>
      </p:sp>
      <p:sp>
        <p:nvSpPr>
          <p:cNvPr id="3" name="Rectangle 2"/>
          <p:cNvSpPr/>
          <p:nvPr/>
        </p:nvSpPr>
        <p:spPr>
          <a:xfrm>
            <a:off x="2388634" y="5104378"/>
            <a:ext cx="4572000" cy="1477328"/>
          </a:xfrm>
          <a:prstGeom prst="rect">
            <a:avLst/>
          </a:prstGeom>
        </p:spPr>
        <p:txBody>
          <a:bodyPr>
            <a:spAutoFit/>
          </a:bodyPr>
          <a:lstStyle/>
          <a:p>
            <a:pPr algn="ctr"/>
            <a:r>
              <a:rPr lang="en-US" dirty="0" smtClean="0"/>
              <a:t>Stick to it!</a:t>
            </a:r>
          </a:p>
          <a:p>
            <a:pPr algn="ctr"/>
            <a:r>
              <a:rPr lang="en-US" dirty="0" smtClean="0"/>
              <a:t>Respond to adversity with positive actions.</a:t>
            </a:r>
          </a:p>
          <a:p>
            <a:pPr algn="ctr"/>
            <a:r>
              <a:rPr lang="en-US" dirty="0" smtClean="0"/>
              <a:t>“There is no finish line.”</a:t>
            </a:r>
          </a:p>
          <a:p>
            <a:endParaRPr lang="en-US" dirty="0"/>
          </a:p>
        </p:txBody>
      </p:sp>
      <p:pic>
        <p:nvPicPr>
          <p:cNvPr id="6" name="Picture 5"/>
          <p:cNvPicPr>
            <a:picLocks noChangeAspect="1"/>
          </p:cNvPicPr>
          <p:nvPr/>
        </p:nvPicPr>
        <p:blipFill>
          <a:blip r:embed="rId3"/>
          <a:stretch>
            <a:fillRect/>
          </a:stretch>
        </p:blipFill>
        <p:spPr>
          <a:xfrm>
            <a:off x="2794000" y="1548378"/>
            <a:ext cx="3556000" cy="3556000"/>
          </a:xfrm>
          <a:prstGeom prst="rect">
            <a:avLst/>
          </a:prstGeom>
        </p:spPr>
      </p:pic>
    </p:spTree>
    <p:extLst>
      <p:ext uri="{BB962C8B-B14F-4D97-AF65-F5344CB8AC3E}">
        <p14:creationId xmlns:p14="http://schemas.microsoft.com/office/powerpoint/2010/main" val="2883136332"/>
      </p:ext>
    </p:extLst>
  </p:cSld>
  <p:clrMapOvr>
    <a:masterClrMapping/>
  </p:clrMapOvr>
  <mc:AlternateContent xmlns:mc="http://schemas.openxmlformats.org/markup-compatibility/2006">
    <mc:Choice xmlns:p14="http://schemas.microsoft.com/office/powerpoint/2010/main" Requires="p14">
      <p:transition p14:dur="100" advClick="0" advTm="7000">
        <p:cut/>
      </p:transition>
    </mc:Choice>
    <mc:Fallback>
      <p:transition xmlns:p14="http://schemas.microsoft.com/office/powerpoint/2010/main" advClick="0" advTm="7000">
        <p:cut/>
      </p:transition>
    </mc:Fallback>
  </mc:AlternateContent>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492</TotalTime>
  <Words>1129</Words>
  <Application>Microsoft Macintosh PowerPoint</Application>
  <PresentationFormat>On-screen Show (4:3)</PresentationFormat>
  <Paragraphs>127</Paragraphs>
  <Slides>16</Slides>
  <Notes>11</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Breeze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St. Helena's Church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Andrea Slaven</dc:creator>
  <cp:lastModifiedBy>Andrea Slaven</cp:lastModifiedBy>
  <cp:revision>42</cp:revision>
  <dcterms:created xsi:type="dcterms:W3CDTF">2012-02-20T20:53:14Z</dcterms:created>
  <dcterms:modified xsi:type="dcterms:W3CDTF">2012-02-21T05:15:37Z</dcterms:modified>
</cp:coreProperties>
</file>